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2" r:id="rId1"/>
  </p:sldMasterIdLst>
  <p:notesMasterIdLst>
    <p:notesMasterId r:id="rId10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9"/>
    <p:restoredTop sz="94053"/>
  </p:normalViewPr>
  <p:slideViewPr>
    <p:cSldViewPr snapToGrid="0">
      <p:cViewPr varScale="1">
        <p:scale>
          <a:sx n="85" d="100"/>
          <a:sy n="85" d="100"/>
        </p:scale>
        <p:origin x="168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tr-TR" sz="1800" b="0" strike="noStrike" spc="-1">
                <a:solidFill>
                  <a:srgbClr val="000000"/>
                </a:solidFill>
                <a:latin typeface="Lucida Sans Unicode"/>
              </a:rPr>
              <a:t>Slaytı taşımak için tıklayın</a:t>
            </a:r>
          </a:p>
        </p:txBody>
      </p:sp>
      <p:sp>
        <p:nvSpPr>
          <p:cNvPr id="97" name="PlaceHolder 2"/>
          <p:cNvSpPr>
            <a:spLocks noGrp="1"/>
          </p:cNvSpPr>
          <p:nvPr>
            <p:ph type="body"/>
          </p:nvPr>
        </p:nvSpPr>
        <p:spPr>
          <a:xfrm>
            <a:off x="756000" y="5078520"/>
            <a:ext cx="6047640" cy="4811040"/>
          </a:xfrm>
          <a:prstGeom prst="rect">
            <a:avLst/>
          </a:prstGeom>
        </p:spPr>
        <p:txBody>
          <a:bodyPr lIns="0" tIns="0" rIns="0" bIns="0">
            <a:noAutofit/>
          </a:bodyPr>
          <a:lstStyle/>
          <a:p>
            <a:r>
              <a:rPr lang="tr-TR" sz="2000" b="0" strike="noStrike" spc="-1">
                <a:latin typeface="Arial"/>
              </a:rPr>
              <a:t>Notların biçimini düzenlemek için tıklayın</a:t>
            </a:r>
          </a:p>
        </p:txBody>
      </p:sp>
      <p:sp>
        <p:nvSpPr>
          <p:cNvPr id="98" name="PlaceHolder 3"/>
          <p:cNvSpPr>
            <a:spLocks noGrp="1"/>
          </p:cNvSpPr>
          <p:nvPr>
            <p:ph type="hdr"/>
          </p:nvPr>
        </p:nvSpPr>
        <p:spPr>
          <a:xfrm>
            <a:off x="0" y="0"/>
            <a:ext cx="3280680" cy="534240"/>
          </a:xfrm>
          <a:prstGeom prst="rect">
            <a:avLst/>
          </a:prstGeom>
        </p:spPr>
        <p:txBody>
          <a:bodyPr lIns="0" tIns="0" rIns="0" bIns="0">
            <a:noAutofit/>
          </a:bodyPr>
          <a:lstStyle/>
          <a:p>
            <a:r>
              <a:rPr lang="tr-TR" sz="1400" b="0" strike="noStrike" spc="-1">
                <a:latin typeface="Times New Roman"/>
              </a:rPr>
              <a:t>&lt;header&gt;</a:t>
            </a:r>
          </a:p>
        </p:txBody>
      </p:sp>
      <p:sp>
        <p:nvSpPr>
          <p:cNvPr id="9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tr-TR" sz="1400" b="0" strike="noStrike" spc="-1">
                <a:latin typeface="Times New Roman"/>
              </a:rPr>
              <a:t>&lt;date/time&gt;</a:t>
            </a:r>
          </a:p>
        </p:txBody>
      </p:sp>
      <p:sp>
        <p:nvSpPr>
          <p:cNvPr id="10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tr-TR" sz="1400" b="0" strike="noStrike" spc="-1">
                <a:latin typeface="Times New Roman"/>
              </a:rPr>
              <a:t>&lt;footer&gt;</a:t>
            </a:r>
          </a:p>
        </p:txBody>
      </p:sp>
      <p:sp>
        <p:nvSpPr>
          <p:cNvPr id="10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A101DADE-3F78-42AA-A425-DFA8720A7FDA}" type="slidenum">
              <a:rPr lang="tr-TR" sz="1400" b="0" strike="noStrike" spc="-1">
                <a:latin typeface="Times New Roman"/>
              </a:rPr>
              <a:t>‹#›</a:t>
            </a:fld>
            <a:endParaRPr lang="tr-T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PlaceHolder 1"/>
          <p:cNvSpPr>
            <a:spLocks noGrp="1" noRot="1" noChangeAspect="1"/>
          </p:cNvSpPr>
          <p:nvPr>
            <p:ph type="sldImg"/>
          </p:nvPr>
        </p:nvSpPr>
        <p:spPr>
          <a:xfrm>
            <a:off x="1143000" y="685800"/>
            <a:ext cx="4572000" cy="3429000"/>
          </a:xfrm>
          <a:prstGeom prst="rect">
            <a:avLst/>
          </a:prstGeom>
        </p:spPr>
      </p:sp>
      <p:sp>
        <p:nvSpPr>
          <p:cNvPr id="99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99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B98C3609-BB41-49C0-8B37-A06754BD62F5}" type="slidenum">
              <a:rPr lang="tr-TR" sz="1200" b="0" strike="noStrike" spc="-1">
                <a:solidFill>
                  <a:srgbClr val="000000"/>
                </a:solidFill>
                <a:latin typeface="+mn-lt"/>
                <a:ea typeface="+mn-ea"/>
              </a:rPr>
              <a:t>2</a:t>
            </a:fld>
            <a:endParaRPr lang="tr-TR"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PlaceHolder 1"/>
          <p:cNvSpPr>
            <a:spLocks noGrp="1" noRot="1" noChangeAspect="1"/>
          </p:cNvSpPr>
          <p:nvPr>
            <p:ph type="sldImg"/>
          </p:nvPr>
        </p:nvSpPr>
        <p:spPr>
          <a:xfrm>
            <a:off x="1143000" y="685800"/>
            <a:ext cx="4572000" cy="3429000"/>
          </a:xfrm>
          <a:prstGeom prst="rect">
            <a:avLst/>
          </a:prstGeom>
        </p:spPr>
      </p:sp>
      <p:sp>
        <p:nvSpPr>
          <p:cNvPr id="102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2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ACAC004B-BCFB-4734-AF2C-86797F949AD9}" type="slidenum">
              <a:rPr lang="tr-TR" sz="1200" b="0" strike="noStrike" spc="-1">
                <a:solidFill>
                  <a:srgbClr val="000000"/>
                </a:solidFill>
                <a:latin typeface="+mn-lt"/>
                <a:ea typeface="+mn-ea"/>
              </a:rPr>
              <a:t>19</a:t>
            </a:fld>
            <a:endParaRPr lang="tr-TR"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PlaceHolder 1"/>
          <p:cNvSpPr>
            <a:spLocks noGrp="1" noRot="1" noChangeAspect="1"/>
          </p:cNvSpPr>
          <p:nvPr>
            <p:ph type="sldImg"/>
          </p:nvPr>
        </p:nvSpPr>
        <p:spPr>
          <a:xfrm>
            <a:off x="1143000" y="685800"/>
            <a:ext cx="4572000" cy="3429000"/>
          </a:xfrm>
          <a:prstGeom prst="rect">
            <a:avLst/>
          </a:prstGeom>
        </p:spPr>
      </p:sp>
      <p:sp>
        <p:nvSpPr>
          <p:cNvPr id="102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2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90878A8-9E11-4C14-B47D-126029888042}" type="slidenum">
              <a:rPr lang="tr-TR" sz="1200" b="0" strike="noStrike" spc="-1">
                <a:solidFill>
                  <a:srgbClr val="000000"/>
                </a:solidFill>
                <a:latin typeface="+mn-lt"/>
                <a:ea typeface="+mn-ea"/>
              </a:rPr>
              <a:t>20</a:t>
            </a:fld>
            <a:endParaRPr lang="tr-TR"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PlaceHolder 1"/>
          <p:cNvSpPr>
            <a:spLocks noGrp="1" noRot="1" noChangeAspect="1"/>
          </p:cNvSpPr>
          <p:nvPr>
            <p:ph type="sldImg"/>
          </p:nvPr>
        </p:nvSpPr>
        <p:spPr>
          <a:xfrm>
            <a:off x="1143000" y="685800"/>
            <a:ext cx="4572000" cy="3429000"/>
          </a:xfrm>
          <a:prstGeom prst="rect">
            <a:avLst/>
          </a:prstGeom>
        </p:spPr>
      </p:sp>
      <p:sp>
        <p:nvSpPr>
          <p:cNvPr id="102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2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E084E37-1941-416D-B7B2-3FCF19ED364A}" type="slidenum">
              <a:rPr lang="tr-TR" sz="1200" b="0" strike="noStrike" spc="-1">
                <a:solidFill>
                  <a:srgbClr val="000000"/>
                </a:solidFill>
                <a:latin typeface="+mn-lt"/>
                <a:ea typeface="+mn-ea"/>
              </a:rPr>
              <a:t>21</a:t>
            </a:fld>
            <a:endParaRPr lang="tr-TR"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PlaceHolder 1"/>
          <p:cNvSpPr>
            <a:spLocks noGrp="1" noRot="1" noChangeAspect="1"/>
          </p:cNvSpPr>
          <p:nvPr>
            <p:ph type="sldImg"/>
          </p:nvPr>
        </p:nvSpPr>
        <p:spPr>
          <a:xfrm>
            <a:off x="1143000" y="685800"/>
            <a:ext cx="4572000" cy="3429000"/>
          </a:xfrm>
          <a:prstGeom prst="rect">
            <a:avLst/>
          </a:prstGeom>
        </p:spPr>
      </p:sp>
      <p:sp>
        <p:nvSpPr>
          <p:cNvPr id="103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3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92AC4F09-4D69-4257-90E2-0CD5013169A3}" type="slidenum">
              <a:rPr lang="tr-TR" sz="1200" b="0" strike="noStrike" spc="-1">
                <a:solidFill>
                  <a:srgbClr val="000000"/>
                </a:solidFill>
                <a:latin typeface="+mn-lt"/>
                <a:ea typeface="+mn-ea"/>
              </a:rPr>
              <a:t>22</a:t>
            </a:fld>
            <a:endParaRPr lang="tr-TR"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1143000" y="685800"/>
            <a:ext cx="4572000" cy="3429000"/>
          </a:xfrm>
          <a:prstGeom prst="rect">
            <a:avLst/>
          </a:prstGeom>
        </p:spPr>
      </p:sp>
      <p:sp>
        <p:nvSpPr>
          <p:cNvPr id="103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3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1BD4FE6C-FAD8-4CDF-B824-4F16EE9FB856}" type="slidenum">
              <a:rPr lang="tr-TR" sz="1200" b="0" strike="noStrike" spc="-1">
                <a:solidFill>
                  <a:srgbClr val="000000"/>
                </a:solidFill>
                <a:latin typeface="+mn-lt"/>
                <a:ea typeface="+mn-ea"/>
              </a:rPr>
              <a:t>23</a:t>
            </a:fld>
            <a:endParaRPr lang="tr-TR" sz="12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PlaceHolder 1"/>
          <p:cNvSpPr>
            <a:spLocks noGrp="1" noRot="1" noChangeAspect="1"/>
          </p:cNvSpPr>
          <p:nvPr>
            <p:ph type="sldImg"/>
          </p:nvPr>
        </p:nvSpPr>
        <p:spPr>
          <a:xfrm>
            <a:off x="1143000" y="685800"/>
            <a:ext cx="4572000" cy="3429000"/>
          </a:xfrm>
          <a:prstGeom prst="rect">
            <a:avLst/>
          </a:prstGeom>
        </p:spPr>
      </p:sp>
      <p:sp>
        <p:nvSpPr>
          <p:cNvPr id="103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3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E3A9937-6ACA-4E33-AA34-CD8A9A2F00DD}" type="slidenum">
              <a:rPr lang="tr-TR" sz="1200" b="0" strike="noStrike" spc="-1">
                <a:solidFill>
                  <a:srgbClr val="000000"/>
                </a:solidFill>
                <a:latin typeface="+mn-lt"/>
                <a:ea typeface="+mn-ea"/>
              </a:rPr>
              <a:t>24</a:t>
            </a:fld>
            <a:endParaRPr lang="tr-TR"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PlaceHolder 1"/>
          <p:cNvSpPr>
            <a:spLocks noGrp="1" noRot="1" noChangeAspect="1"/>
          </p:cNvSpPr>
          <p:nvPr>
            <p:ph type="sldImg"/>
          </p:nvPr>
        </p:nvSpPr>
        <p:spPr>
          <a:xfrm>
            <a:off x="1143000" y="685800"/>
            <a:ext cx="4572000" cy="3429000"/>
          </a:xfrm>
          <a:prstGeom prst="rect">
            <a:avLst/>
          </a:prstGeom>
        </p:spPr>
      </p:sp>
      <p:sp>
        <p:nvSpPr>
          <p:cNvPr id="103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4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9B3C8F7A-4F06-4EE4-A41D-B19E1FD13477}" type="slidenum">
              <a:rPr lang="tr-TR" sz="1200" b="0" strike="noStrike" spc="-1">
                <a:solidFill>
                  <a:srgbClr val="000000"/>
                </a:solidFill>
                <a:latin typeface="+mn-lt"/>
                <a:ea typeface="+mn-ea"/>
              </a:rPr>
              <a:t>25</a:t>
            </a:fld>
            <a:endParaRPr lang="tr-TR"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1143000" y="685800"/>
            <a:ext cx="4572000" cy="3429000"/>
          </a:xfrm>
          <a:prstGeom prst="rect">
            <a:avLst/>
          </a:prstGeom>
        </p:spPr>
      </p:sp>
      <p:sp>
        <p:nvSpPr>
          <p:cNvPr id="104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4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EBDFA8E-8B5C-40AC-828D-DCBD8143F9AF}" type="slidenum">
              <a:rPr lang="tr-TR" sz="1200" b="0" strike="noStrike" spc="-1">
                <a:solidFill>
                  <a:srgbClr val="000000"/>
                </a:solidFill>
                <a:latin typeface="+mn-lt"/>
                <a:ea typeface="+mn-ea"/>
              </a:rPr>
              <a:t>26</a:t>
            </a:fld>
            <a:endParaRPr lang="tr-TR" sz="12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PlaceHolder 1"/>
          <p:cNvSpPr>
            <a:spLocks noGrp="1" noRot="1" noChangeAspect="1"/>
          </p:cNvSpPr>
          <p:nvPr>
            <p:ph type="sldImg"/>
          </p:nvPr>
        </p:nvSpPr>
        <p:spPr>
          <a:xfrm>
            <a:off x="1143000" y="685800"/>
            <a:ext cx="4572000" cy="3429000"/>
          </a:xfrm>
          <a:prstGeom prst="rect">
            <a:avLst/>
          </a:prstGeom>
        </p:spPr>
      </p:sp>
      <p:sp>
        <p:nvSpPr>
          <p:cNvPr id="104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4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8A3A89B-3242-4810-846E-E42ED8C0A0D7}" type="slidenum">
              <a:rPr lang="tr-TR" sz="1200" b="0" strike="noStrike" spc="-1">
                <a:solidFill>
                  <a:srgbClr val="000000"/>
                </a:solidFill>
                <a:latin typeface="+mn-lt"/>
                <a:ea typeface="+mn-ea"/>
              </a:rPr>
              <a:t>27</a:t>
            </a:fld>
            <a:endParaRPr lang="tr-TR" sz="1200" b="0" strike="noStrike"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PlaceHolder 1"/>
          <p:cNvSpPr>
            <a:spLocks noGrp="1" noRot="1" noChangeAspect="1"/>
          </p:cNvSpPr>
          <p:nvPr>
            <p:ph type="sldImg"/>
          </p:nvPr>
        </p:nvSpPr>
        <p:spPr>
          <a:xfrm>
            <a:off x="1143000" y="685800"/>
            <a:ext cx="4572000" cy="3429000"/>
          </a:xfrm>
          <a:prstGeom prst="rect">
            <a:avLst/>
          </a:prstGeom>
        </p:spPr>
      </p:sp>
      <p:sp>
        <p:nvSpPr>
          <p:cNvPr id="104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4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85BD8E7-E205-49C0-BD83-91F3AB64EE23}" type="slidenum">
              <a:rPr lang="tr-TR" sz="1200" b="0" strike="noStrike" spc="-1">
                <a:solidFill>
                  <a:srgbClr val="000000"/>
                </a:solidFill>
                <a:latin typeface="+mn-lt"/>
                <a:ea typeface="+mn-ea"/>
              </a:rPr>
              <a:t>28</a:t>
            </a:fld>
            <a:endParaRPr lang="tr-T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PlaceHolder 1"/>
          <p:cNvSpPr>
            <a:spLocks noGrp="1" noRot="1" noChangeAspect="1"/>
          </p:cNvSpPr>
          <p:nvPr>
            <p:ph type="sldImg"/>
          </p:nvPr>
        </p:nvSpPr>
        <p:spPr>
          <a:xfrm>
            <a:off x="1143000" y="685800"/>
            <a:ext cx="4572000" cy="3429000"/>
          </a:xfrm>
          <a:prstGeom prst="rect">
            <a:avLst/>
          </a:prstGeom>
        </p:spPr>
      </p:sp>
      <p:sp>
        <p:nvSpPr>
          <p:cNvPr id="100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0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3944D920-850C-44DE-BA81-624BE4274CF7}" type="slidenum">
              <a:rPr lang="tr-TR" sz="1200" b="0" strike="noStrike" spc="-1">
                <a:solidFill>
                  <a:srgbClr val="000000"/>
                </a:solidFill>
                <a:latin typeface="+mn-lt"/>
                <a:ea typeface="+mn-ea"/>
              </a:rPr>
              <a:t>11</a:t>
            </a:fld>
            <a:endParaRPr lang="tr-TR"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PlaceHolder 1"/>
          <p:cNvSpPr>
            <a:spLocks noGrp="1" noRot="1" noChangeAspect="1"/>
          </p:cNvSpPr>
          <p:nvPr>
            <p:ph type="sldImg"/>
          </p:nvPr>
        </p:nvSpPr>
        <p:spPr>
          <a:xfrm>
            <a:off x="1143000" y="685800"/>
            <a:ext cx="4572000" cy="3429000"/>
          </a:xfrm>
          <a:prstGeom prst="rect">
            <a:avLst/>
          </a:prstGeom>
        </p:spPr>
      </p:sp>
      <p:sp>
        <p:nvSpPr>
          <p:cNvPr id="105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5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B5B47C9C-1832-4BF2-9C29-FB36104EB5A5}" type="slidenum">
              <a:rPr lang="tr-TR" sz="1200" b="0" strike="noStrike" spc="-1">
                <a:solidFill>
                  <a:srgbClr val="000000"/>
                </a:solidFill>
                <a:latin typeface="+mn-lt"/>
                <a:ea typeface="+mn-ea"/>
              </a:rPr>
              <a:t>29</a:t>
            </a:fld>
            <a:endParaRPr lang="tr-TR"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PlaceHolder 1"/>
          <p:cNvSpPr>
            <a:spLocks noGrp="1" noRot="1" noChangeAspect="1"/>
          </p:cNvSpPr>
          <p:nvPr>
            <p:ph type="sldImg"/>
          </p:nvPr>
        </p:nvSpPr>
        <p:spPr>
          <a:xfrm>
            <a:off x="1143000" y="685800"/>
            <a:ext cx="4572000" cy="3429000"/>
          </a:xfrm>
          <a:prstGeom prst="rect">
            <a:avLst/>
          </a:prstGeom>
        </p:spPr>
      </p:sp>
      <p:sp>
        <p:nvSpPr>
          <p:cNvPr id="105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5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7313DFF-556D-40A0-A187-F4B85A75AB10}" type="slidenum">
              <a:rPr lang="tr-TR" sz="1200" b="0" strike="noStrike" spc="-1">
                <a:solidFill>
                  <a:srgbClr val="000000"/>
                </a:solidFill>
                <a:latin typeface="+mn-lt"/>
                <a:ea typeface="+mn-ea"/>
              </a:rPr>
              <a:t>30</a:t>
            </a:fld>
            <a:endParaRPr lang="tr-TR" sz="12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PlaceHolder 1"/>
          <p:cNvSpPr>
            <a:spLocks noGrp="1" noRot="1" noChangeAspect="1"/>
          </p:cNvSpPr>
          <p:nvPr>
            <p:ph type="sldImg"/>
          </p:nvPr>
        </p:nvSpPr>
        <p:spPr>
          <a:xfrm>
            <a:off x="1143000" y="685800"/>
            <a:ext cx="4572000" cy="3429000"/>
          </a:xfrm>
          <a:prstGeom prst="rect">
            <a:avLst/>
          </a:prstGeom>
        </p:spPr>
      </p:sp>
      <p:sp>
        <p:nvSpPr>
          <p:cNvPr id="105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5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E3C59139-6FAF-48C3-9E86-C2290C69E608}" type="slidenum">
              <a:rPr lang="tr-TR" sz="1200" b="0" strike="noStrike" spc="-1">
                <a:solidFill>
                  <a:srgbClr val="000000"/>
                </a:solidFill>
                <a:latin typeface="+mn-lt"/>
                <a:ea typeface="+mn-ea"/>
              </a:rPr>
              <a:t>31</a:t>
            </a:fld>
            <a:endParaRPr lang="tr-TR" sz="12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1143000" y="685800"/>
            <a:ext cx="4572000" cy="3429000"/>
          </a:xfrm>
          <a:prstGeom prst="rect">
            <a:avLst/>
          </a:prstGeom>
        </p:spPr>
      </p:sp>
      <p:sp>
        <p:nvSpPr>
          <p:cNvPr id="106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6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AED883B1-25A5-4B4B-97CD-76CE2B578EEA}" type="slidenum">
              <a:rPr lang="tr-TR" sz="1200" b="0" strike="noStrike" spc="-1">
                <a:solidFill>
                  <a:srgbClr val="000000"/>
                </a:solidFill>
                <a:latin typeface="+mn-lt"/>
                <a:ea typeface="+mn-ea"/>
              </a:rPr>
              <a:t>32</a:t>
            </a:fld>
            <a:endParaRPr lang="tr-TR" sz="12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PlaceHolder 1"/>
          <p:cNvSpPr>
            <a:spLocks noGrp="1" noRot="1" noChangeAspect="1"/>
          </p:cNvSpPr>
          <p:nvPr>
            <p:ph type="sldImg"/>
          </p:nvPr>
        </p:nvSpPr>
        <p:spPr>
          <a:xfrm>
            <a:off x="1143000" y="685800"/>
            <a:ext cx="4572000" cy="3429000"/>
          </a:xfrm>
          <a:prstGeom prst="rect">
            <a:avLst/>
          </a:prstGeom>
        </p:spPr>
      </p:sp>
      <p:sp>
        <p:nvSpPr>
          <p:cNvPr id="106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6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D621479-3637-43AD-AE9B-428CA6A01E20}" type="slidenum">
              <a:rPr lang="tr-TR" sz="1200" b="0" strike="noStrike" spc="-1">
                <a:solidFill>
                  <a:srgbClr val="000000"/>
                </a:solidFill>
                <a:latin typeface="+mn-lt"/>
                <a:ea typeface="+mn-ea"/>
              </a:rPr>
              <a:t>33</a:t>
            </a:fld>
            <a:endParaRPr lang="tr-TR" sz="12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PlaceHolder 1"/>
          <p:cNvSpPr>
            <a:spLocks noGrp="1" noRot="1" noChangeAspect="1"/>
          </p:cNvSpPr>
          <p:nvPr>
            <p:ph type="sldImg"/>
          </p:nvPr>
        </p:nvSpPr>
        <p:spPr>
          <a:xfrm>
            <a:off x="1143000" y="685800"/>
            <a:ext cx="4572000" cy="3429000"/>
          </a:xfrm>
          <a:prstGeom prst="rect">
            <a:avLst/>
          </a:prstGeom>
        </p:spPr>
      </p:sp>
      <p:sp>
        <p:nvSpPr>
          <p:cNvPr id="106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6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1F032E7E-0143-42AF-9F22-2C76AF137956}" type="slidenum">
              <a:rPr lang="tr-TR" sz="1200" b="0" strike="noStrike" spc="-1">
                <a:solidFill>
                  <a:srgbClr val="000000"/>
                </a:solidFill>
                <a:latin typeface="+mn-lt"/>
                <a:ea typeface="+mn-ea"/>
              </a:rPr>
              <a:t>34</a:t>
            </a:fld>
            <a:endParaRPr lang="tr-TR" sz="12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1143000" y="685800"/>
            <a:ext cx="4572000" cy="3429000"/>
          </a:xfrm>
          <a:prstGeom prst="rect">
            <a:avLst/>
          </a:prstGeom>
        </p:spPr>
      </p:sp>
      <p:sp>
        <p:nvSpPr>
          <p:cNvPr id="106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7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A08970B4-FABF-409F-A474-FC13B16A5B37}" type="slidenum">
              <a:rPr lang="tr-TR" sz="1200" b="0" strike="noStrike" spc="-1">
                <a:solidFill>
                  <a:srgbClr val="000000"/>
                </a:solidFill>
                <a:latin typeface="+mn-lt"/>
                <a:ea typeface="+mn-ea"/>
              </a:rPr>
              <a:t>35</a:t>
            </a:fld>
            <a:endParaRPr lang="tr-TR" sz="12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PlaceHolder 1"/>
          <p:cNvSpPr>
            <a:spLocks noGrp="1" noRot="1" noChangeAspect="1"/>
          </p:cNvSpPr>
          <p:nvPr>
            <p:ph type="sldImg"/>
          </p:nvPr>
        </p:nvSpPr>
        <p:spPr>
          <a:xfrm>
            <a:off x="1143000" y="685800"/>
            <a:ext cx="4572000" cy="3429000"/>
          </a:xfrm>
          <a:prstGeom prst="rect">
            <a:avLst/>
          </a:prstGeom>
        </p:spPr>
      </p:sp>
      <p:sp>
        <p:nvSpPr>
          <p:cNvPr id="107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7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0C710EA8-8F7C-45CA-88DD-62C214C5AFF4}" type="slidenum">
              <a:rPr lang="tr-TR" sz="1200" b="0" strike="noStrike" spc="-1">
                <a:solidFill>
                  <a:srgbClr val="000000"/>
                </a:solidFill>
                <a:latin typeface="+mn-lt"/>
                <a:ea typeface="+mn-ea"/>
              </a:rPr>
              <a:t>36</a:t>
            </a:fld>
            <a:endParaRPr lang="tr-TR" sz="12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PlaceHolder 1"/>
          <p:cNvSpPr>
            <a:spLocks noGrp="1" noRot="1" noChangeAspect="1"/>
          </p:cNvSpPr>
          <p:nvPr>
            <p:ph type="sldImg"/>
          </p:nvPr>
        </p:nvSpPr>
        <p:spPr>
          <a:xfrm>
            <a:off x="1143000" y="685800"/>
            <a:ext cx="4572000" cy="3429000"/>
          </a:xfrm>
          <a:prstGeom prst="rect">
            <a:avLst/>
          </a:prstGeom>
        </p:spPr>
      </p:sp>
      <p:sp>
        <p:nvSpPr>
          <p:cNvPr id="107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7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F0DBEDDB-2588-4C77-A382-0559C1890BD2}" type="slidenum">
              <a:rPr lang="tr-TR" sz="1200" b="0" strike="noStrike" spc="-1">
                <a:solidFill>
                  <a:srgbClr val="000000"/>
                </a:solidFill>
                <a:latin typeface="+mn-lt"/>
                <a:ea typeface="+mn-ea"/>
              </a:rPr>
              <a:t>37</a:t>
            </a:fld>
            <a:endParaRPr lang="tr-TR" sz="12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PlaceHolder 1"/>
          <p:cNvSpPr>
            <a:spLocks noGrp="1" noRot="1" noChangeAspect="1"/>
          </p:cNvSpPr>
          <p:nvPr>
            <p:ph type="sldImg"/>
          </p:nvPr>
        </p:nvSpPr>
        <p:spPr>
          <a:xfrm>
            <a:off x="1143000" y="685800"/>
            <a:ext cx="4572000" cy="3429000"/>
          </a:xfrm>
          <a:prstGeom prst="rect">
            <a:avLst/>
          </a:prstGeom>
        </p:spPr>
      </p:sp>
      <p:sp>
        <p:nvSpPr>
          <p:cNvPr id="107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7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AF2AEB8-9129-4C84-9774-626D4454A913}" type="slidenum">
              <a:rPr lang="tr-TR" sz="1200" b="0" strike="noStrike" spc="-1">
                <a:solidFill>
                  <a:srgbClr val="000000"/>
                </a:solidFill>
                <a:latin typeface="+mn-lt"/>
                <a:ea typeface="+mn-ea"/>
              </a:rPr>
              <a:t>38</a:t>
            </a:fld>
            <a:endParaRPr lang="tr-TR"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PlaceHolder 1"/>
          <p:cNvSpPr>
            <a:spLocks noGrp="1" noRot="1" noChangeAspect="1"/>
          </p:cNvSpPr>
          <p:nvPr>
            <p:ph type="sldImg"/>
          </p:nvPr>
        </p:nvSpPr>
        <p:spPr>
          <a:xfrm>
            <a:off x="1143000" y="685800"/>
            <a:ext cx="4572000" cy="3429000"/>
          </a:xfrm>
          <a:prstGeom prst="rect">
            <a:avLst/>
          </a:prstGeom>
        </p:spPr>
      </p:sp>
      <p:sp>
        <p:nvSpPr>
          <p:cNvPr id="100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0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BA3F7BE8-7D0E-490D-8BDD-9A105F21E4E3}" type="slidenum">
              <a:rPr lang="tr-TR" sz="1200" b="0" strike="noStrike" spc="-1">
                <a:solidFill>
                  <a:srgbClr val="000000"/>
                </a:solidFill>
                <a:latin typeface="+mn-lt"/>
                <a:ea typeface="+mn-ea"/>
              </a:rPr>
              <a:t>12</a:t>
            </a:fld>
            <a:endParaRPr lang="tr-TR" sz="1200" b="0" strike="noStrike"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PlaceHolder 1"/>
          <p:cNvSpPr>
            <a:spLocks noGrp="1" noRot="1" noChangeAspect="1"/>
          </p:cNvSpPr>
          <p:nvPr>
            <p:ph type="sldImg"/>
          </p:nvPr>
        </p:nvSpPr>
        <p:spPr>
          <a:xfrm>
            <a:off x="1143000" y="685800"/>
            <a:ext cx="4572000" cy="3429000"/>
          </a:xfrm>
          <a:prstGeom prst="rect">
            <a:avLst/>
          </a:prstGeom>
        </p:spPr>
      </p:sp>
      <p:sp>
        <p:nvSpPr>
          <p:cNvPr id="108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8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0D053968-441A-48E0-92E8-5B428A2CAEA7}" type="slidenum">
              <a:rPr lang="tr-TR" sz="1200" b="0" strike="noStrike" spc="-1">
                <a:solidFill>
                  <a:srgbClr val="000000"/>
                </a:solidFill>
                <a:latin typeface="+mn-lt"/>
                <a:ea typeface="+mn-ea"/>
              </a:rPr>
              <a:t>39</a:t>
            </a:fld>
            <a:endParaRPr lang="tr-TR" sz="12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PlaceHolder 1"/>
          <p:cNvSpPr>
            <a:spLocks noGrp="1" noRot="1" noChangeAspect="1"/>
          </p:cNvSpPr>
          <p:nvPr>
            <p:ph type="sldImg"/>
          </p:nvPr>
        </p:nvSpPr>
        <p:spPr>
          <a:xfrm>
            <a:off x="1143000" y="685800"/>
            <a:ext cx="4572000" cy="3429000"/>
          </a:xfrm>
          <a:prstGeom prst="rect">
            <a:avLst/>
          </a:prstGeom>
        </p:spPr>
      </p:sp>
      <p:sp>
        <p:nvSpPr>
          <p:cNvPr id="108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8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6276515-4E18-4B88-BFBB-0DCB1F0B4252}" type="slidenum">
              <a:rPr lang="tr-TR" sz="1200" b="0" strike="noStrike" spc="-1">
                <a:solidFill>
                  <a:srgbClr val="000000"/>
                </a:solidFill>
                <a:latin typeface="+mn-lt"/>
                <a:ea typeface="+mn-ea"/>
              </a:rPr>
              <a:t>40</a:t>
            </a:fld>
            <a:endParaRPr lang="tr-TR" sz="12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PlaceHolder 1"/>
          <p:cNvSpPr>
            <a:spLocks noGrp="1" noRot="1" noChangeAspect="1"/>
          </p:cNvSpPr>
          <p:nvPr>
            <p:ph type="sldImg"/>
          </p:nvPr>
        </p:nvSpPr>
        <p:spPr>
          <a:xfrm>
            <a:off x="1143000" y="685800"/>
            <a:ext cx="4572000" cy="3429000"/>
          </a:xfrm>
          <a:prstGeom prst="rect">
            <a:avLst/>
          </a:prstGeom>
        </p:spPr>
      </p:sp>
      <p:sp>
        <p:nvSpPr>
          <p:cNvPr id="108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8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BEFF2FD-8172-4BE1-A793-DC743B440778}" type="slidenum">
              <a:rPr lang="tr-TR" sz="1200" b="0" strike="noStrike" spc="-1">
                <a:solidFill>
                  <a:srgbClr val="000000"/>
                </a:solidFill>
                <a:latin typeface="+mn-lt"/>
                <a:ea typeface="+mn-ea"/>
              </a:rPr>
              <a:t>41</a:t>
            </a:fld>
            <a:endParaRPr lang="tr-TR" sz="12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1143000" y="685800"/>
            <a:ext cx="4572000" cy="3429000"/>
          </a:xfrm>
          <a:prstGeom prst="rect">
            <a:avLst/>
          </a:prstGeom>
        </p:spPr>
      </p:sp>
      <p:sp>
        <p:nvSpPr>
          <p:cNvPr id="109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9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F0912B5-29AC-4FD6-9A55-2D3321949964}" type="slidenum">
              <a:rPr lang="tr-TR" sz="1200" b="0" strike="noStrike" spc="-1">
                <a:solidFill>
                  <a:srgbClr val="000000"/>
                </a:solidFill>
                <a:latin typeface="+mn-lt"/>
                <a:ea typeface="+mn-ea"/>
              </a:rPr>
              <a:t>42</a:t>
            </a:fld>
            <a:endParaRPr lang="tr-TR" sz="12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PlaceHolder 1"/>
          <p:cNvSpPr>
            <a:spLocks noGrp="1" noRot="1" noChangeAspect="1"/>
          </p:cNvSpPr>
          <p:nvPr>
            <p:ph type="sldImg"/>
          </p:nvPr>
        </p:nvSpPr>
        <p:spPr>
          <a:xfrm>
            <a:off x="1143000" y="685800"/>
            <a:ext cx="4572000" cy="3429000"/>
          </a:xfrm>
          <a:prstGeom prst="rect">
            <a:avLst/>
          </a:prstGeom>
        </p:spPr>
      </p:sp>
      <p:sp>
        <p:nvSpPr>
          <p:cNvPr id="109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9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40BC8FE4-5DF8-401F-B452-62D592C04E5C}" type="slidenum">
              <a:rPr lang="tr-TR" sz="1200" b="0" strike="noStrike" spc="-1">
                <a:solidFill>
                  <a:srgbClr val="000000"/>
                </a:solidFill>
                <a:latin typeface="+mn-lt"/>
                <a:ea typeface="+mn-ea"/>
              </a:rPr>
              <a:t>43</a:t>
            </a:fld>
            <a:endParaRPr lang="tr-TR"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PlaceHolder 1"/>
          <p:cNvSpPr>
            <a:spLocks noGrp="1" noRot="1" noChangeAspect="1"/>
          </p:cNvSpPr>
          <p:nvPr>
            <p:ph type="sldImg"/>
          </p:nvPr>
        </p:nvSpPr>
        <p:spPr>
          <a:xfrm>
            <a:off x="1143000" y="685800"/>
            <a:ext cx="4572000" cy="3429000"/>
          </a:xfrm>
          <a:prstGeom prst="rect">
            <a:avLst/>
          </a:prstGeom>
        </p:spPr>
      </p:sp>
      <p:sp>
        <p:nvSpPr>
          <p:cNvPr id="109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9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AA82BE9-4081-474B-91EC-1B200D0B1E7D}" type="slidenum">
              <a:rPr lang="tr-TR" sz="1200" b="0" strike="noStrike" spc="-1">
                <a:solidFill>
                  <a:srgbClr val="000000"/>
                </a:solidFill>
                <a:latin typeface="+mn-lt"/>
                <a:ea typeface="+mn-ea"/>
              </a:rPr>
              <a:t>44</a:t>
            </a:fld>
            <a:endParaRPr lang="tr-TR" sz="1200" b="0" strike="noStrike"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PlaceHolder 1"/>
          <p:cNvSpPr>
            <a:spLocks noGrp="1" noRot="1" noChangeAspect="1"/>
          </p:cNvSpPr>
          <p:nvPr>
            <p:ph type="sldImg"/>
          </p:nvPr>
        </p:nvSpPr>
        <p:spPr>
          <a:xfrm>
            <a:off x="1143000" y="685800"/>
            <a:ext cx="4572000" cy="3429000"/>
          </a:xfrm>
          <a:prstGeom prst="rect">
            <a:avLst/>
          </a:prstGeom>
        </p:spPr>
      </p:sp>
      <p:sp>
        <p:nvSpPr>
          <p:cNvPr id="109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0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0682DE96-CC39-4DB4-A455-BC9998EE2FC5}" type="slidenum">
              <a:rPr lang="tr-TR" sz="1200" b="0" strike="noStrike" spc="-1">
                <a:solidFill>
                  <a:srgbClr val="000000"/>
                </a:solidFill>
                <a:latin typeface="+mn-lt"/>
                <a:ea typeface="+mn-ea"/>
              </a:rPr>
              <a:t>45</a:t>
            </a:fld>
            <a:endParaRPr lang="tr-TR" sz="12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PlaceHolder 1"/>
          <p:cNvSpPr>
            <a:spLocks noGrp="1" noRot="1" noChangeAspect="1"/>
          </p:cNvSpPr>
          <p:nvPr>
            <p:ph type="sldImg"/>
          </p:nvPr>
        </p:nvSpPr>
        <p:spPr>
          <a:xfrm>
            <a:off x="1143000" y="685800"/>
            <a:ext cx="4572000" cy="3429000"/>
          </a:xfrm>
          <a:prstGeom prst="rect">
            <a:avLst/>
          </a:prstGeom>
        </p:spPr>
      </p:sp>
      <p:sp>
        <p:nvSpPr>
          <p:cNvPr id="110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0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9C222AB-211B-482B-BF74-DDA1DF5332AD}" type="slidenum">
              <a:rPr lang="tr-TR" sz="1200" b="0" strike="noStrike" spc="-1">
                <a:solidFill>
                  <a:srgbClr val="000000"/>
                </a:solidFill>
                <a:latin typeface="+mn-lt"/>
                <a:ea typeface="+mn-ea"/>
              </a:rPr>
              <a:t>46</a:t>
            </a:fld>
            <a:endParaRPr lang="tr-TR" sz="1200" b="0" strike="noStrike" spc="-1">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PlaceHolder 1"/>
          <p:cNvSpPr>
            <a:spLocks noGrp="1" noRot="1" noChangeAspect="1"/>
          </p:cNvSpPr>
          <p:nvPr>
            <p:ph type="sldImg"/>
          </p:nvPr>
        </p:nvSpPr>
        <p:spPr>
          <a:xfrm>
            <a:off x="1143000" y="685800"/>
            <a:ext cx="4572000" cy="3429000"/>
          </a:xfrm>
          <a:prstGeom prst="rect">
            <a:avLst/>
          </a:prstGeom>
        </p:spPr>
      </p:sp>
      <p:sp>
        <p:nvSpPr>
          <p:cNvPr id="110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0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0F3F56D4-D43D-4947-9D08-C6C3829CE38F}" type="slidenum">
              <a:rPr lang="tr-TR" sz="1200" b="0" strike="noStrike" spc="-1">
                <a:solidFill>
                  <a:srgbClr val="000000"/>
                </a:solidFill>
                <a:latin typeface="+mn-lt"/>
                <a:ea typeface="+mn-ea"/>
              </a:rPr>
              <a:t>47</a:t>
            </a:fld>
            <a:endParaRPr lang="tr-TR" sz="1200" b="0" strike="noStrike" spc="-1">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PlaceHolder 1"/>
          <p:cNvSpPr>
            <a:spLocks noGrp="1" noRot="1" noChangeAspect="1"/>
          </p:cNvSpPr>
          <p:nvPr>
            <p:ph type="sldImg"/>
          </p:nvPr>
        </p:nvSpPr>
        <p:spPr>
          <a:xfrm>
            <a:off x="1143000" y="685800"/>
            <a:ext cx="4572000" cy="3429000"/>
          </a:xfrm>
          <a:prstGeom prst="rect">
            <a:avLst/>
          </a:prstGeom>
        </p:spPr>
      </p:sp>
      <p:sp>
        <p:nvSpPr>
          <p:cNvPr id="110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0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B1A5109D-D361-4AD9-874F-81864CCB846D}" type="slidenum">
              <a:rPr lang="tr-TR" sz="1200" b="0" strike="noStrike" spc="-1">
                <a:solidFill>
                  <a:srgbClr val="000000"/>
                </a:solidFill>
                <a:latin typeface="+mn-lt"/>
                <a:ea typeface="+mn-ea"/>
              </a:rPr>
              <a:t>48</a:t>
            </a:fld>
            <a:endParaRPr lang="tr-TR"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PlaceHolder 1"/>
          <p:cNvSpPr>
            <a:spLocks noGrp="1" noRot="1" noChangeAspect="1"/>
          </p:cNvSpPr>
          <p:nvPr>
            <p:ph type="sldImg"/>
          </p:nvPr>
        </p:nvSpPr>
        <p:spPr>
          <a:xfrm>
            <a:off x="1143000" y="685800"/>
            <a:ext cx="4572000" cy="3429000"/>
          </a:xfrm>
          <a:prstGeom prst="rect">
            <a:avLst/>
          </a:prstGeom>
        </p:spPr>
      </p:sp>
      <p:sp>
        <p:nvSpPr>
          <p:cNvPr id="100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0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31539CCB-7AB7-4193-BC78-160A0DAD3462}" type="slidenum">
              <a:rPr lang="tr-TR" sz="1200" b="0" strike="noStrike" spc="-1">
                <a:solidFill>
                  <a:srgbClr val="000000"/>
                </a:solidFill>
                <a:latin typeface="+mn-lt"/>
                <a:ea typeface="+mn-ea"/>
              </a:rPr>
              <a:t>13</a:t>
            </a:fld>
            <a:endParaRPr lang="tr-TR" sz="1200" b="0" strike="noStrike" spc="-1">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PlaceHolder 1"/>
          <p:cNvSpPr>
            <a:spLocks noGrp="1" noRot="1" noChangeAspect="1"/>
          </p:cNvSpPr>
          <p:nvPr>
            <p:ph type="sldImg"/>
          </p:nvPr>
        </p:nvSpPr>
        <p:spPr>
          <a:xfrm>
            <a:off x="1143000" y="685800"/>
            <a:ext cx="4572000" cy="3429000"/>
          </a:xfrm>
          <a:prstGeom prst="rect">
            <a:avLst/>
          </a:prstGeom>
        </p:spPr>
      </p:sp>
      <p:sp>
        <p:nvSpPr>
          <p:cNvPr id="111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1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A121D434-6A66-43E0-B9B7-6E839BB1CF91}" type="slidenum">
              <a:rPr lang="tr-TR" sz="1200" b="0" strike="noStrike" spc="-1">
                <a:solidFill>
                  <a:srgbClr val="000000"/>
                </a:solidFill>
                <a:latin typeface="+mn-lt"/>
                <a:ea typeface="+mn-ea"/>
              </a:rPr>
              <a:t>49</a:t>
            </a:fld>
            <a:endParaRPr lang="tr-TR" sz="1200" b="0" strike="noStrike" spc="-1">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PlaceHolder 1"/>
          <p:cNvSpPr>
            <a:spLocks noGrp="1" noRot="1" noChangeAspect="1"/>
          </p:cNvSpPr>
          <p:nvPr>
            <p:ph type="sldImg"/>
          </p:nvPr>
        </p:nvSpPr>
        <p:spPr>
          <a:xfrm>
            <a:off x="1143000" y="685800"/>
            <a:ext cx="4572000" cy="3429000"/>
          </a:xfrm>
          <a:prstGeom prst="rect">
            <a:avLst/>
          </a:prstGeom>
        </p:spPr>
      </p:sp>
      <p:sp>
        <p:nvSpPr>
          <p:cNvPr id="111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1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460F6E6-7476-4714-9CB0-267978A01B74}" type="slidenum">
              <a:rPr lang="tr-TR" sz="1200" b="0" strike="noStrike" spc="-1">
                <a:solidFill>
                  <a:srgbClr val="000000"/>
                </a:solidFill>
                <a:latin typeface="+mn-lt"/>
                <a:ea typeface="+mn-ea"/>
              </a:rPr>
              <a:t>50</a:t>
            </a:fld>
            <a:endParaRPr lang="tr-TR" sz="1200" b="0" strike="noStrike" spc="-1">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PlaceHolder 1"/>
          <p:cNvSpPr>
            <a:spLocks noGrp="1" noRot="1" noChangeAspect="1"/>
          </p:cNvSpPr>
          <p:nvPr>
            <p:ph type="sldImg"/>
          </p:nvPr>
        </p:nvSpPr>
        <p:spPr>
          <a:xfrm>
            <a:off x="1143000" y="685800"/>
            <a:ext cx="4572000" cy="3429000"/>
          </a:xfrm>
          <a:prstGeom prst="rect">
            <a:avLst/>
          </a:prstGeom>
        </p:spPr>
      </p:sp>
      <p:sp>
        <p:nvSpPr>
          <p:cNvPr id="111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1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56AAAABE-0880-4243-B36C-A4C766F37C8A}" type="slidenum">
              <a:rPr lang="tr-TR" sz="1200" b="0" strike="noStrike" spc="-1">
                <a:solidFill>
                  <a:srgbClr val="000000"/>
                </a:solidFill>
                <a:latin typeface="+mn-lt"/>
                <a:ea typeface="+mn-ea"/>
              </a:rPr>
              <a:t>51</a:t>
            </a:fld>
            <a:endParaRPr lang="tr-TR" sz="1200" b="0" strike="noStrike" spc="-1">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PlaceHolder 1"/>
          <p:cNvSpPr>
            <a:spLocks noGrp="1" noRot="1" noChangeAspect="1"/>
          </p:cNvSpPr>
          <p:nvPr>
            <p:ph type="sldImg"/>
          </p:nvPr>
        </p:nvSpPr>
        <p:spPr>
          <a:xfrm>
            <a:off x="1143000" y="685800"/>
            <a:ext cx="4572000" cy="3429000"/>
          </a:xfrm>
          <a:prstGeom prst="rect">
            <a:avLst/>
          </a:prstGeom>
        </p:spPr>
      </p:sp>
      <p:sp>
        <p:nvSpPr>
          <p:cNvPr id="112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2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A5F3175A-69B9-44BB-9D8F-0D0FFED9CB2B}" type="slidenum">
              <a:rPr lang="tr-TR" sz="1200" b="0" strike="noStrike" spc="-1">
                <a:solidFill>
                  <a:srgbClr val="000000"/>
                </a:solidFill>
                <a:latin typeface="+mn-lt"/>
                <a:ea typeface="+mn-ea"/>
              </a:rPr>
              <a:t>52</a:t>
            </a:fld>
            <a:endParaRPr lang="tr-TR" sz="1200" b="0" strike="noStrike" spc="-1">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PlaceHolder 1"/>
          <p:cNvSpPr>
            <a:spLocks noGrp="1" noRot="1" noChangeAspect="1"/>
          </p:cNvSpPr>
          <p:nvPr>
            <p:ph type="sldImg"/>
          </p:nvPr>
        </p:nvSpPr>
        <p:spPr>
          <a:xfrm>
            <a:off x="1143000" y="685800"/>
            <a:ext cx="4572000" cy="3429000"/>
          </a:xfrm>
          <a:prstGeom prst="rect">
            <a:avLst/>
          </a:prstGeom>
        </p:spPr>
      </p:sp>
      <p:sp>
        <p:nvSpPr>
          <p:cNvPr id="112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2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0EFD6B9-CDF1-41D3-A049-FF32B1436B8A}" type="slidenum">
              <a:rPr lang="tr-TR" sz="1200" b="0" strike="noStrike" spc="-1">
                <a:solidFill>
                  <a:srgbClr val="000000"/>
                </a:solidFill>
                <a:latin typeface="+mn-lt"/>
                <a:ea typeface="+mn-ea"/>
              </a:rPr>
              <a:t>53</a:t>
            </a:fld>
            <a:endParaRPr lang="tr-TR" sz="1200" b="0" strike="noStrike" spc="-1">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1143000" y="685800"/>
            <a:ext cx="4572000" cy="3429000"/>
          </a:xfrm>
          <a:prstGeom prst="rect">
            <a:avLst/>
          </a:prstGeom>
        </p:spPr>
      </p:sp>
      <p:sp>
        <p:nvSpPr>
          <p:cNvPr id="112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2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F46526EE-229E-4D6D-92A9-8C3A4A73E3E6}" type="slidenum">
              <a:rPr lang="tr-TR" sz="1200" b="0" strike="noStrike" spc="-1">
                <a:solidFill>
                  <a:srgbClr val="000000"/>
                </a:solidFill>
                <a:latin typeface="+mn-lt"/>
                <a:ea typeface="+mn-ea"/>
              </a:rPr>
              <a:t>54</a:t>
            </a:fld>
            <a:endParaRPr lang="tr-TR" sz="1200" b="0" strike="noStrike" spc="-1">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PlaceHolder 1"/>
          <p:cNvSpPr>
            <a:spLocks noGrp="1" noRot="1" noChangeAspect="1"/>
          </p:cNvSpPr>
          <p:nvPr>
            <p:ph type="sldImg"/>
          </p:nvPr>
        </p:nvSpPr>
        <p:spPr>
          <a:xfrm>
            <a:off x="1143000" y="685800"/>
            <a:ext cx="4572000" cy="3429000"/>
          </a:xfrm>
          <a:prstGeom prst="rect">
            <a:avLst/>
          </a:prstGeom>
        </p:spPr>
      </p:sp>
      <p:sp>
        <p:nvSpPr>
          <p:cNvPr id="112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3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C35F1BD3-7AC4-476C-AB0A-B2E89BEE01D5}" type="slidenum">
              <a:rPr lang="tr-TR" sz="1200" b="0" strike="noStrike" spc="-1">
                <a:solidFill>
                  <a:srgbClr val="000000"/>
                </a:solidFill>
                <a:latin typeface="+mn-lt"/>
                <a:ea typeface="+mn-ea"/>
              </a:rPr>
              <a:t>55</a:t>
            </a:fld>
            <a:endParaRPr lang="tr-TR" sz="1200" b="0" strike="noStrike" spc="-1">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PlaceHolder 1"/>
          <p:cNvSpPr>
            <a:spLocks noGrp="1" noRot="1" noChangeAspect="1"/>
          </p:cNvSpPr>
          <p:nvPr>
            <p:ph type="sldImg"/>
          </p:nvPr>
        </p:nvSpPr>
        <p:spPr>
          <a:xfrm>
            <a:off x="1143000" y="685800"/>
            <a:ext cx="4572000" cy="3429000"/>
          </a:xfrm>
          <a:prstGeom prst="rect">
            <a:avLst/>
          </a:prstGeom>
        </p:spPr>
      </p:sp>
      <p:sp>
        <p:nvSpPr>
          <p:cNvPr id="113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3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9829FFFB-7A41-41CF-949D-EEF7D4EAB26C}" type="slidenum">
              <a:rPr lang="tr-TR" sz="1200" b="0" strike="noStrike" spc="-1">
                <a:solidFill>
                  <a:srgbClr val="000000"/>
                </a:solidFill>
                <a:latin typeface="+mn-lt"/>
                <a:ea typeface="+mn-ea"/>
              </a:rPr>
              <a:t>56</a:t>
            </a:fld>
            <a:endParaRPr lang="tr-TR" sz="1200" b="0" strike="noStrike" spc="-1">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PlaceHolder 1"/>
          <p:cNvSpPr>
            <a:spLocks noGrp="1" noRot="1" noChangeAspect="1"/>
          </p:cNvSpPr>
          <p:nvPr>
            <p:ph type="sldImg"/>
          </p:nvPr>
        </p:nvSpPr>
        <p:spPr>
          <a:xfrm>
            <a:off x="1143000" y="685800"/>
            <a:ext cx="4572000" cy="3429000"/>
          </a:xfrm>
          <a:prstGeom prst="rect">
            <a:avLst/>
          </a:prstGeom>
        </p:spPr>
      </p:sp>
      <p:sp>
        <p:nvSpPr>
          <p:cNvPr id="113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3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51D22DBE-F791-470C-A371-065016364CF4}" type="slidenum">
              <a:rPr lang="tr-TR" sz="1200" b="0" strike="noStrike" spc="-1">
                <a:solidFill>
                  <a:srgbClr val="000000"/>
                </a:solidFill>
                <a:latin typeface="+mn-lt"/>
                <a:ea typeface="+mn-ea"/>
              </a:rPr>
              <a:t>57</a:t>
            </a:fld>
            <a:endParaRPr lang="tr-TR" sz="1200" b="0" strike="noStrike" spc="-1">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PlaceHolder 1"/>
          <p:cNvSpPr>
            <a:spLocks noGrp="1" noRot="1" noChangeAspect="1"/>
          </p:cNvSpPr>
          <p:nvPr>
            <p:ph type="sldImg"/>
          </p:nvPr>
        </p:nvSpPr>
        <p:spPr>
          <a:xfrm>
            <a:off x="1143000" y="685800"/>
            <a:ext cx="4572000" cy="3429000"/>
          </a:xfrm>
          <a:prstGeom prst="rect">
            <a:avLst/>
          </a:prstGeom>
        </p:spPr>
      </p:sp>
      <p:sp>
        <p:nvSpPr>
          <p:cNvPr id="113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3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CDA3322D-3C34-4B8B-B8D7-A5139425F64D}" type="slidenum">
              <a:rPr lang="tr-TR" sz="1200" b="0" strike="noStrike" spc="-1">
                <a:solidFill>
                  <a:srgbClr val="000000"/>
                </a:solidFill>
                <a:latin typeface="+mn-lt"/>
                <a:ea typeface="+mn-ea"/>
              </a:rPr>
              <a:t>58</a:t>
            </a:fld>
            <a:endParaRPr lang="tr-TR"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108075" y="812800"/>
            <a:ext cx="5343525" cy="40084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p:nvPr>
        </p:nvSpPr>
        <p:spPr/>
        <p:txBody>
          <a:bodyPr/>
          <a:lstStyle/>
          <a:p>
            <a:pPr algn="r"/>
            <a:fld id="{A101DADE-3F78-42AA-A425-DFA8720A7FDA}" type="slidenum">
              <a:rPr lang="tr-TR" sz="1400" b="0" strike="noStrike" spc="-1" smtClean="0">
                <a:latin typeface="Times New Roman"/>
              </a:rPr>
              <a:t>14</a:t>
            </a:fld>
            <a:endParaRPr lang="tr-TR" sz="1400" b="0" strike="noStrike" spc="-1">
              <a:latin typeface="Times New Roman"/>
            </a:endParaRPr>
          </a:p>
        </p:txBody>
      </p:sp>
    </p:spTree>
    <p:extLst>
      <p:ext uri="{BB962C8B-B14F-4D97-AF65-F5344CB8AC3E}">
        <p14:creationId xmlns:p14="http://schemas.microsoft.com/office/powerpoint/2010/main" val="3158154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PlaceHolder 1"/>
          <p:cNvSpPr>
            <a:spLocks noGrp="1" noRot="1" noChangeAspect="1"/>
          </p:cNvSpPr>
          <p:nvPr>
            <p:ph type="sldImg"/>
          </p:nvPr>
        </p:nvSpPr>
        <p:spPr>
          <a:xfrm>
            <a:off x="1143000" y="685800"/>
            <a:ext cx="4572000" cy="3429000"/>
          </a:xfrm>
          <a:prstGeom prst="rect">
            <a:avLst/>
          </a:prstGeom>
        </p:spPr>
      </p:sp>
      <p:sp>
        <p:nvSpPr>
          <p:cNvPr id="114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4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2196072D-248C-45F2-8B87-2B2AFF7CA76E}" type="slidenum">
              <a:rPr lang="tr-TR" sz="1200" b="0" strike="noStrike" spc="-1">
                <a:solidFill>
                  <a:srgbClr val="000000"/>
                </a:solidFill>
                <a:latin typeface="+mn-lt"/>
                <a:ea typeface="+mn-ea"/>
              </a:rPr>
              <a:t>59</a:t>
            </a:fld>
            <a:endParaRPr lang="tr-TR" sz="1200" b="0" strike="noStrike" spc="-1">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PlaceHolder 1"/>
          <p:cNvSpPr>
            <a:spLocks noGrp="1" noRot="1" noChangeAspect="1"/>
          </p:cNvSpPr>
          <p:nvPr>
            <p:ph type="sldImg"/>
          </p:nvPr>
        </p:nvSpPr>
        <p:spPr>
          <a:xfrm>
            <a:off x="1143000" y="685800"/>
            <a:ext cx="4572000" cy="3429000"/>
          </a:xfrm>
          <a:prstGeom prst="rect">
            <a:avLst/>
          </a:prstGeom>
        </p:spPr>
      </p:sp>
      <p:sp>
        <p:nvSpPr>
          <p:cNvPr id="114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4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4B6A9B3-71F0-4523-AE6E-AE1956C0334C}" type="slidenum">
              <a:rPr lang="tr-TR" sz="1200" b="0" strike="noStrike" spc="-1">
                <a:solidFill>
                  <a:srgbClr val="000000"/>
                </a:solidFill>
                <a:latin typeface="+mn-lt"/>
                <a:ea typeface="+mn-ea"/>
              </a:rPr>
              <a:t>60</a:t>
            </a:fld>
            <a:endParaRPr lang="tr-TR" sz="1200" b="0" strike="noStrike" spc="-1">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PlaceHolder 1"/>
          <p:cNvSpPr>
            <a:spLocks noGrp="1" noRot="1" noChangeAspect="1"/>
          </p:cNvSpPr>
          <p:nvPr>
            <p:ph type="sldImg"/>
          </p:nvPr>
        </p:nvSpPr>
        <p:spPr>
          <a:xfrm>
            <a:off x="1143000" y="685800"/>
            <a:ext cx="4572000" cy="3429000"/>
          </a:xfrm>
          <a:prstGeom prst="rect">
            <a:avLst/>
          </a:prstGeom>
        </p:spPr>
      </p:sp>
      <p:sp>
        <p:nvSpPr>
          <p:cNvPr id="114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4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07DAD5DE-1935-476F-BC83-6D3264E6E5B1}" type="slidenum">
              <a:rPr lang="tr-TR" sz="1200" b="0" strike="noStrike" spc="-1">
                <a:solidFill>
                  <a:srgbClr val="000000"/>
                </a:solidFill>
                <a:latin typeface="+mn-lt"/>
                <a:ea typeface="+mn-ea"/>
              </a:rPr>
              <a:t>61</a:t>
            </a:fld>
            <a:endParaRPr lang="tr-TR" sz="1200" b="0" strike="noStrike" spc="-1">
              <a:latin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PlaceHolder 1"/>
          <p:cNvSpPr>
            <a:spLocks noGrp="1" noRot="1" noChangeAspect="1"/>
          </p:cNvSpPr>
          <p:nvPr>
            <p:ph type="sldImg"/>
          </p:nvPr>
        </p:nvSpPr>
        <p:spPr>
          <a:xfrm>
            <a:off x="1143000" y="685800"/>
            <a:ext cx="4572000" cy="3429000"/>
          </a:xfrm>
          <a:prstGeom prst="rect">
            <a:avLst/>
          </a:prstGeom>
        </p:spPr>
      </p:sp>
      <p:sp>
        <p:nvSpPr>
          <p:cNvPr id="115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5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593FF86F-FCA3-425F-81F5-CE5B962F3A78}" type="slidenum">
              <a:rPr lang="tr-TR" sz="1200" b="0" strike="noStrike" spc="-1">
                <a:solidFill>
                  <a:srgbClr val="000000"/>
                </a:solidFill>
                <a:latin typeface="+mn-lt"/>
                <a:ea typeface="+mn-ea"/>
              </a:rPr>
              <a:t>62</a:t>
            </a:fld>
            <a:endParaRPr lang="tr-TR" sz="1200" b="0" strike="noStrike" spc="-1">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PlaceHolder 1"/>
          <p:cNvSpPr>
            <a:spLocks noGrp="1" noRot="1" noChangeAspect="1"/>
          </p:cNvSpPr>
          <p:nvPr>
            <p:ph type="sldImg"/>
          </p:nvPr>
        </p:nvSpPr>
        <p:spPr>
          <a:xfrm>
            <a:off x="1143000" y="685800"/>
            <a:ext cx="4572000" cy="3429000"/>
          </a:xfrm>
          <a:prstGeom prst="rect">
            <a:avLst/>
          </a:prstGeom>
        </p:spPr>
      </p:sp>
      <p:sp>
        <p:nvSpPr>
          <p:cNvPr id="115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5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A23BFB4-19F0-4F7B-A746-FFCF0BD392D2}" type="slidenum">
              <a:rPr lang="tr-TR" sz="1200" b="0" strike="noStrike" spc="-1">
                <a:solidFill>
                  <a:srgbClr val="000000"/>
                </a:solidFill>
                <a:latin typeface="+mn-lt"/>
                <a:ea typeface="+mn-ea"/>
              </a:rPr>
              <a:t>63</a:t>
            </a:fld>
            <a:endParaRPr lang="tr-TR" sz="1200" b="0" strike="noStrike" spc="-1">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PlaceHolder 1"/>
          <p:cNvSpPr>
            <a:spLocks noGrp="1" noRot="1" noChangeAspect="1"/>
          </p:cNvSpPr>
          <p:nvPr>
            <p:ph type="sldImg"/>
          </p:nvPr>
        </p:nvSpPr>
        <p:spPr>
          <a:xfrm>
            <a:off x="1143000" y="685800"/>
            <a:ext cx="4572000" cy="3429000"/>
          </a:xfrm>
          <a:prstGeom prst="rect">
            <a:avLst/>
          </a:prstGeom>
        </p:spPr>
      </p:sp>
      <p:sp>
        <p:nvSpPr>
          <p:cNvPr id="115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5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1E78B0DF-BC3C-4FCE-836C-705FE75301FC}" type="slidenum">
              <a:rPr lang="tr-TR" sz="1200" b="0" strike="noStrike" spc="-1">
                <a:solidFill>
                  <a:srgbClr val="000000"/>
                </a:solidFill>
                <a:latin typeface="+mn-lt"/>
                <a:ea typeface="+mn-ea"/>
              </a:rPr>
              <a:t>64</a:t>
            </a:fld>
            <a:endParaRPr lang="tr-TR" sz="1200" b="0" strike="noStrike" spc="-1">
              <a:latin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1143000" y="685800"/>
            <a:ext cx="4572000" cy="3429000"/>
          </a:xfrm>
          <a:prstGeom prst="rect">
            <a:avLst/>
          </a:prstGeom>
        </p:spPr>
      </p:sp>
      <p:sp>
        <p:nvSpPr>
          <p:cNvPr id="115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6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CDFD20F7-E07F-4432-85D1-568F3316BD3E}" type="slidenum">
              <a:rPr lang="tr-TR" sz="1200" b="0" strike="noStrike" spc="-1">
                <a:solidFill>
                  <a:srgbClr val="000000"/>
                </a:solidFill>
                <a:latin typeface="+mn-lt"/>
                <a:ea typeface="+mn-ea"/>
              </a:rPr>
              <a:t>65</a:t>
            </a:fld>
            <a:endParaRPr lang="tr-TR" sz="1200" b="0" strike="noStrike" spc="-1">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PlaceHolder 1"/>
          <p:cNvSpPr>
            <a:spLocks noGrp="1" noRot="1" noChangeAspect="1"/>
          </p:cNvSpPr>
          <p:nvPr>
            <p:ph type="sldImg"/>
          </p:nvPr>
        </p:nvSpPr>
        <p:spPr>
          <a:xfrm>
            <a:off x="1143000" y="685800"/>
            <a:ext cx="4572000" cy="3429000"/>
          </a:xfrm>
          <a:prstGeom prst="rect">
            <a:avLst/>
          </a:prstGeom>
        </p:spPr>
      </p:sp>
      <p:sp>
        <p:nvSpPr>
          <p:cNvPr id="116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6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EE0E91CB-72A1-4F23-9858-D62FAFD8DD79}" type="slidenum">
              <a:rPr lang="tr-TR" sz="1200" b="0" strike="noStrike" spc="-1">
                <a:solidFill>
                  <a:srgbClr val="000000"/>
                </a:solidFill>
                <a:latin typeface="+mn-lt"/>
                <a:ea typeface="+mn-ea"/>
              </a:rPr>
              <a:t>66</a:t>
            </a:fld>
            <a:endParaRPr lang="tr-TR" sz="1200" b="0" strike="noStrike" spc="-1">
              <a:latin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1143000" y="685800"/>
            <a:ext cx="4572000" cy="3429000"/>
          </a:xfrm>
          <a:prstGeom prst="rect">
            <a:avLst/>
          </a:prstGeom>
        </p:spPr>
      </p:sp>
      <p:sp>
        <p:nvSpPr>
          <p:cNvPr id="116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6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7B4BA08A-9AB1-498C-A890-C50F711ED4C3}" type="slidenum">
              <a:rPr lang="tr-TR" sz="1200" b="0" strike="noStrike" spc="-1">
                <a:solidFill>
                  <a:srgbClr val="000000"/>
                </a:solidFill>
                <a:latin typeface="+mn-lt"/>
                <a:ea typeface="+mn-ea"/>
              </a:rPr>
              <a:t>67</a:t>
            </a:fld>
            <a:endParaRPr lang="tr-TR" sz="1200" b="0" strike="noStrike" spc="-1">
              <a:latin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PlaceHolder 1"/>
          <p:cNvSpPr>
            <a:spLocks noGrp="1" noRot="1" noChangeAspect="1"/>
          </p:cNvSpPr>
          <p:nvPr>
            <p:ph type="sldImg"/>
          </p:nvPr>
        </p:nvSpPr>
        <p:spPr>
          <a:xfrm>
            <a:off x="1143000" y="685800"/>
            <a:ext cx="4572000" cy="3429000"/>
          </a:xfrm>
          <a:prstGeom prst="rect">
            <a:avLst/>
          </a:prstGeom>
        </p:spPr>
      </p:sp>
      <p:sp>
        <p:nvSpPr>
          <p:cNvPr id="116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6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7A786F06-D9F3-4BAA-BBCC-562D949A1270}" type="slidenum">
              <a:rPr lang="tr-TR" sz="1200" b="0" strike="noStrike" spc="-1">
                <a:solidFill>
                  <a:srgbClr val="000000"/>
                </a:solidFill>
                <a:latin typeface="+mn-lt"/>
                <a:ea typeface="+mn-ea"/>
              </a:rPr>
              <a:t>68</a:t>
            </a:fld>
            <a:endParaRPr lang="tr-TR"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1143000" y="685800"/>
            <a:ext cx="4572000" cy="3429000"/>
          </a:xfrm>
          <a:prstGeom prst="rect">
            <a:avLst/>
          </a:prstGeom>
        </p:spPr>
      </p:sp>
      <p:sp>
        <p:nvSpPr>
          <p:cNvPr id="100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1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E1FCA691-B2D2-4278-871B-9A3235E8F363}" type="slidenum">
              <a:rPr lang="tr-TR" sz="1200" b="0" strike="noStrike" spc="-1">
                <a:solidFill>
                  <a:srgbClr val="000000"/>
                </a:solidFill>
                <a:latin typeface="+mn-lt"/>
                <a:ea typeface="+mn-ea"/>
              </a:rPr>
              <a:t>15</a:t>
            </a:fld>
            <a:endParaRPr lang="tr-TR" sz="1200" b="0" strike="noStrike" spc="-1">
              <a:latin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PlaceHolder 1"/>
          <p:cNvSpPr>
            <a:spLocks noGrp="1" noRot="1" noChangeAspect="1"/>
          </p:cNvSpPr>
          <p:nvPr>
            <p:ph type="sldImg"/>
          </p:nvPr>
        </p:nvSpPr>
        <p:spPr>
          <a:xfrm>
            <a:off x="1143000" y="685800"/>
            <a:ext cx="4572000" cy="3429000"/>
          </a:xfrm>
          <a:prstGeom prst="rect">
            <a:avLst/>
          </a:prstGeom>
        </p:spPr>
      </p:sp>
      <p:sp>
        <p:nvSpPr>
          <p:cNvPr id="117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7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0EA38B6-FEF1-427B-9621-460A3BFE9E2A}" type="slidenum">
              <a:rPr lang="tr-TR" sz="1200" b="0" strike="noStrike" spc="-1">
                <a:solidFill>
                  <a:srgbClr val="000000"/>
                </a:solidFill>
                <a:latin typeface="+mn-lt"/>
                <a:ea typeface="+mn-ea"/>
              </a:rPr>
              <a:t>69</a:t>
            </a:fld>
            <a:endParaRPr lang="tr-TR" sz="1200" b="0" strike="noStrike" spc="-1">
              <a:latin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PlaceHolder 1"/>
          <p:cNvSpPr>
            <a:spLocks noGrp="1" noRot="1" noChangeAspect="1"/>
          </p:cNvSpPr>
          <p:nvPr>
            <p:ph type="sldImg"/>
          </p:nvPr>
        </p:nvSpPr>
        <p:spPr>
          <a:xfrm>
            <a:off x="1143000" y="685800"/>
            <a:ext cx="4572000" cy="3429000"/>
          </a:xfrm>
          <a:prstGeom prst="rect">
            <a:avLst/>
          </a:prstGeom>
        </p:spPr>
      </p:sp>
      <p:sp>
        <p:nvSpPr>
          <p:cNvPr id="117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7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56C76BCF-F50F-4730-A689-97102D9CFDC2}" type="slidenum">
              <a:rPr lang="tr-TR" sz="1200" b="0" strike="noStrike" spc="-1">
                <a:solidFill>
                  <a:srgbClr val="000000"/>
                </a:solidFill>
                <a:latin typeface="+mn-lt"/>
                <a:ea typeface="+mn-ea"/>
              </a:rPr>
              <a:t>70</a:t>
            </a:fld>
            <a:endParaRPr lang="tr-TR" sz="1200" b="0" strike="noStrike" spc="-1">
              <a:latin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1143000" y="685800"/>
            <a:ext cx="4572000" cy="3429000"/>
          </a:xfrm>
          <a:prstGeom prst="rect">
            <a:avLst/>
          </a:prstGeom>
        </p:spPr>
      </p:sp>
      <p:sp>
        <p:nvSpPr>
          <p:cNvPr id="117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7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EEE351CD-3726-4327-B918-7A564340C6E5}" type="slidenum">
              <a:rPr lang="tr-TR" sz="1200" b="0" strike="noStrike" spc="-1">
                <a:solidFill>
                  <a:srgbClr val="000000"/>
                </a:solidFill>
                <a:latin typeface="+mn-lt"/>
                <a:ea typeface="+mn-ea"/>
              </a:rPr>
              <a:t>71</a:t>
            </a:fld>
            <a:endParaRPr lang="tr-TR" sz="1200" b="0" strike="noStrike" spc="-1">
              <a:latin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PlaceHolder 1"/>
          <p:cNvSpPr>
            <a:spLocks noGrp="1" noRot="1" noChangeAspect="1"/>
          </p:cNvSpPr>
          <p:nvPr>
            <p:ph type="sldImg"/>
          </p:nvPr>
        </p:nvSpPr>
        <p:spPr>
          <a:xfrm>
            <a:off x="1143000" y="685800"/>
            <a:ext cx="4572000" cy="3429000"/>
          </a:xfrm>
          <a:prstGeom prst="rect">
            <a:avLst/>
          </a:prstGeom>
        </p:spPr>
      </p:sp>
      <p:sp>
        <p:nvSpPr>
          <p:cNvPr id="118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8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48A7B0E2-81EE-495A-BBD8-CDF2BFB60B55}" type="slidenum">
              <a:rPr lang="tr-TR" sz="1200" b="0" strike="noStrike" spc="-1">
                <a:solidFill>
                  <a:srgbClr val="000000"/>
                </a:solidFill>
                <a:latin typeface="+mn-lt"/>
                <a:ea typeface="+mn-ea"/>
              </a:rPr>
              <a:t>72</a:t>
            </a:fld>
            <a:endParaRPr lang="tr-TR" sz="1200" b="0" strike="noStrike" spc="-1">
              <a:latin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PlaceHolder 1"/>
          <p:cNvSpPr>
            <a:spLocks noGrp="1" noRot="1" noChangeAspect="1"/>
          </p:cNvSpPr>
          <p:nvPr>
            <p:ph type="sldImg"/>
          </p:nvPr>
        </p:nvSpPr>
        <p:spPr>
          <a:xfrm>
            <a:off x="1143000" y="685800"/>
            <a:ext cx="4572000" cy="3429000"/>
          </a:xfrm>
          <a:prstGeom prst="rect">
            <a:avLst/>
          </a:prstGeom>
        </p:spPr>
      </p:sp>
      <p:sp>
        <p:nvSpPr>
          <p:cNvPr id="118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8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19B6EFE2-8A83-439C-910E-623F6A026DE4}" type="slidenum">
              <a:rPr lang="tr-TR" sz="1200" b="0" strike="noStrike" spc="-1">
                <a:solidFill>
                  <a:srgbClr val="000000"/>
                </a:solidFill>
                <a:latin typeface="+mn-lt"/>
                <a:ea typeface="+mn-ea"/>
              </a:rPr>
              <a:t>73</a:t>
            </a:fld>
            <a:endParaRPr lang="tr-TR" sz="1200" b="0" strike="noStrike" spc="-1">
              <a:latin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1143000" y="685800"/>
            <a:ext cx="4572000" cy="3429000"/>
          </a:xfrm>
          <a:prstGeom prst="rect">
            <a:avLst/>
          </a:prstGeom>
        </p:spPr>
      </p:sp>
      <p:sp>
        <p:nvSpPr>
          <p:cNvPr id="118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8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456CBAC-EDA5-4ADE-AE96-F3F174D493E9}" type="slidenum">
              <a:rPr lang="tr-TR" sz="1200" b="0" strike="noStrike" spc="-1">
                <a:solidFill>
                  <a:srgbClr val="000000"/>
                </a:solidFill>
                <a:latin typeface="+mn-lt"/>
                <a:ea typeface="+mn-ea"/>
              </a:rPr>
              <a:t>74</a:t>
            </a:fld>
            <a:endParaRPr lang="tr-TR" sz="1200" b="0" strike="noStrike" spc="-1">
              <a:latin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1143000" y="685800"/>
            <a:ext cx="4572000" cy="3429000"/>
          </a:xfrm>
          <a:prstGeom prst="rect">
            <a:avLst/>
          </a:prstGeom>
        </p:spPr>
      </p:sp>
      <p:sp>
        <p:nvSpPr>
          <p:cNvPr id="118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9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38F8B712-6389-4C93-96B8-E5E18A3F6004}" type="slidenum">
              <a:rPr lang="tr-TR" sz="1200" b="0" strike="noStrike" spc="-1">
                <a:solidFill>
                  <a:srgbClr val="000000"/>
                </a:solidFill>
                <a:latin typeface="+mn-lt"/>
                <a:ea typeface="+mn-ea"/>
              </a:rPr>
              <a:t>75</a:t>
            </a:fld>
            <a:endParaRPr lang="tr-TR" sz="1200" b="0" strike="noStrike" spc="-1">
              <a:latin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PlaceHolder 1"/>
          <p:cNvSpPr>
            <a:spLocks noGrp="1" noRot="1" noChangeAspect="1"/>
          </p:cNvSpPr>
          <p:nvPr>
            <p:ph type="sldImg"/>
          </p:nvPr>
        </p:nvSpPr>
        <p:spPr>
          <a:xfrm>
            <a:off x="1143000" y="685800"/>
            <a:ext cx="4572000" cy="3429000"/>
          </a:xfrm>
          <a:prstGeom prst="rect">
            <a:avLst/>
          </a:prstGeom>
        </p:spPr>
      </p:sp>
      <p:sp>
        <p:nvSpPr>
          <p:cNvPr id="119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9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F382C5A-B57B-4BB3-85E6-690EBBB31E54}" type="slidenum">
              <a:rPr lang="tr-TR" sz="1200" b="0" strike="noStrike" spc="-1">
                <a:solidFill>
                  <a:srgbClr val="000000"/>
                </a:solidFill>
                <a:latin typeface="+mn-lt"/>
                <a:ea typeface="+mn-ea"/>
              </a:rPr>
              <a:t>76</a:t>
            </a:fld>
            <a:endParaRPr lang="tr-TR" sz="1200" b="0" strike="noStrike" spc="-1">
              <a:latin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PlaceHolder 1"/>
          <p:cNvSpPr>
            <a:spLocks noGrp="1" noRot="1" noChangeAspect="1"/>
          </p:cNvSpPr>
          <p:nvPr>
            <p:ph type="sldImg"/>
          </p:nvPr>
        </p:nvSpPr>
        <p:spPr>
          <a:xfrm>
            <a:off x="1143000" y="685800"/>
            <a:ext cx="4572000" cy="3429000"/>
          </a:xfrm>
          <a:prstGeom prst="rect">
            <a:avLst/>
          </a:prstGeom>
        </p:spPr>
      </p:sp>
      <p:sp>
        <p:nvSpPr>
          <p:cNvPr id="119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9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90946618-33D8-48F3-A09A-9DDF87E44A45}" type="slidenum">
              <a:rPr lang="tr-TR" sz="1200" b="0" strike="noStrike" spc="-1">
                <a:solidFill>
                  <a:srgbClr val="000000"/>
                </a:solidFill>
                <a:latin typeface="+mn-lt"/>
                <a:ea typeface="+mn-ea"/>
              </a:rPr>
              <a:t>77</a:t>
            </a:fld>
            <a:endParaRPr lang="tr-TR" sz="1200" b="0" strike="noStrike" spc="-1">
              <a:latin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PlaceHolder 1"/>
          <p:cNvSpPr>
            <a:spLocks noGrp="1" noRot="1" noChangeAspect="1"/>
          </p:cNvSpPr>
          <p:nvPr>
            <p:ph type="sldImg"/>
          </p:nvPr>
        </p:nvSpPr>
        <p:spPr>
          <a:xfrm>
            <a:off x="1143000" y="685800"/>
            <a:ext cx="4572000" cy="3429000"/>
          </a:xfrm>
          <a:prstGeom prst="rect">
            <a:avLst/>
          </a:prstGeom>
        </p:spPr>
      </p:sp>
      <p:sp>
        <p:nvSpPr>
          <p:cNvPr id="119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19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6D41A53-D380-4FF0-B44E-9C3DB56A10AC}" type="slidenum">
              <a:rPr lang="tr-TR" sz="1200" b="0" strike="noStrike" spc="-1">
                <a:solidFill>
                  <a:srgbClr val="000000"/>
                </a:solidFill>
                <a:latin typeface="+mn-lt"/>
                <a:ea typeface="+mn-ea"/>
              </a:rPr>
              <a:t>78</a:t>
            </a:fld>
            <a:endParaRPr lang="tr-TR"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PlaceHolder 1"/>
          <p:cNvSpPr>
            <a:spLocks noGrp="1" noRot="1" noChangeAspect="1"/>
          </p:cNvSpPr>
          <p:nvPr>
            <p:ph type="sldImg"/>
          </p:nvPr>
        </p:nvSpPr>
        <p:spPr>
          <a:xfrm>
            <a:off x="1143000" y="685800"/>
            <a:ext cx="4572000" cy="3429000"/>
          </a:xfrm>
          <a:prstGeom prst="rect">
            <a:avLst/>
          </a:prstGeom>
        </p:spPr>
      </p:sp>
      <p:sp>
        <p:nvSpPr>
          <p:cNvPr id="101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1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375FD18E-DA70-4F96-9DA2-98B33AE5DEFC}" type="slidenum">
              <a:rPr lang="tr-TR" sz="1200" b="0" strike="noStrike" spc="-1">
                <a:solidFill>
                  <a:srgbClr val="000000"/>
                </a:solidFill>
                <a:latin typeface="+mn-lt"/>
                <a:ea typeface="+mn-ea"/>
              </a:rPr>
              <a:t>16</a:t>
            </a:fld>
            <a:endParaRPr lang="tr-TR" sz="1200" b="0" strike="noStrike" spc="-1">
              <a:latin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PlaceHolder 1"/>
          <p:cNvSpPr>
            <a:spLocks noGrp="1" noRot="1" noChangeAspect="1"/>
          </p:cNvSpPr>
          <p:nvPr>
            <p:ph type="sldImg"/>
          </p:nvPr>
        </p:nvSpPr>
        <p:spPr>
          <a:xfrm>
            <a:off x="1143000" y="685800"/>
            <a:ext cx="4572000" cy="3429000"/>
          </a:xfrm>
          <a:prstGeom prst="rect">
            <a:avLst/>
          </a:prstGeom>
        </p:spPr>
      </p:sp>
      <p:sp>
        <p:nvSpPr>
          <p:cNvPr id="120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0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4619DB0B-C668-4604-B5AF-3D96EA865578}" type="slidenum">
              <a:rPr lang="tr-TR" sz="1200" b="0" strike="noStrike" spc="-1">
                <a:solidFill>
                  <a:srgbClr val="000000"/>
                </a:solidFill>
                <a:latin typeface="+mn-lt"/>
                <a:ea typeface="+mn-ea"/>
              </a:rPr>
              <a:t>79</a:t>
            </a:fld>
            <a:endParaRPr lang="tr-TR" sz="1200" b="0" strike="noStrike" spc="-1">
              <a:latin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PlaceHolder 1"/>
          <p:cNvSpPr>
            <a:spLocks noGrp="1" noRot="1" noChangeAspect="1"/>
          </p:cNvSpPr>
          <p:nvPr>
            <p:ph type="sldImg"/>
          </p:nvPr>
        </p:nvSpPr>
        <p:spPr>
          <a:xfrm>
            <a:off x="1143000" y="685800"/>
            <a:ext cx="4572000" cy="3429000"/>
          </a:xfrm>
          <a:prstGeom prst="rect">
            <a:avLst/>
          </a:prstGeom>
        </p:spPr>
      </p:sp>
      <p:sp>
        <p:nvSpPr>
          <p:cNvPr id="120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0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970D5A33-AA97-4B5D-B2ED-80CFAC007AE3}" type="slidenum">
              <a:rPr lang="tr-TR" sz="1200" b="0" strike="noStrike" spc="-1">
                <a:solidFill>
                  <a:srgbClr val="000000"/>
                </a:solidFill>
                <a:latin typeface="+mn-lt"/>
                <a:ea typeface="+mn-ea"/>
              </a:rPr>
              <a:t>80</a:t>
            </a:fld>
            <a:endParaRPr lang="tr-TR" sz="1200" b="0" strike="noStrike" spc="-1">
              <a:latin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PlaceHolder 1"/>
          <p:cNvSpPr>
            <a:spLocks noGrp="1" noRot="1" noChangeAspect="1"/>
          </p:cNvSpPr>
          <p:nvPr>
            <p:ph type="sldImg"/>
          </p:nvPr>
        </p:nvSpPr>
        <p:spPr>
          <a:xfrm>
            <a:off x="1143000" y="685800"/>
            <a:ext cx="4572000" cy="3429000"/>
          </a:xfrm>
          <a:prstGeom prst="rect">
            <a:avLst/>
          </a:prstGeom>
        </p:spPr>
      </p:sp>
      <p:sp>
        <p:nvSpPr>
          <p:cNvPr id="120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0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39CCA363-2C89-4665-8302-E2F4BD7D43F1}" type="slidenum">
              <a:rPr lang="tr-TR" sz="1200" b="0" strike="noStrike" spc="-1">
                <a:solidFill>
                  <a:srgbClr val="000000"/>
                </a:solidFill>
                <a:latin typeface="+mn-lt"/>
                <a:ea typeface="+mn-ea"/>
              </a:rPr>
              <a:t>81</a:t>
            </a:fld>
            <a:endParaRPr lang="tr-TR" sz="1200" b="0" strike="noStrike" spc="-1">
              <a:latin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PlaceHolder 1"/>
          <p:cNvSpPr>
            <a:spLocks noGrp="1" noRot="1" noChangeAspect="1"/>
          </p:cNvSpPr>
          <p:nvPr>
            <p:ph type="sldImg"/>
          </p:nvPr>
        </p:nvSpPr>
        <p:spPr>
          <a:xfrm>
            <a:off x="1143000" y="685800"/>
            <a:ext cx="4572000" cy="3429000"/>
          </a:xfrm>
          <a:prstGeom prst="rect">
            <a:avLst/>
          </a:prstGeom>
        </p:spPr>
      </p:sp>
      <p:sp>
        <p:nvSpPr>
          <p:cNvPr id="121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1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A24CC293-BC0F-4107-BD80-479172EF3AC8}" type="slidenum">
              <a:rPr lang="tr-TR" sz="1200" b="0" strike="noStrike" spc="-1">
                <a:solidFill>
                  <a:srgbClr val="000000"/>
                </a:solidFill>
                <a:latin typeface="+mn-lt"/>
                <a:ea typeface="+mn-ea"/>
              </a:rPr>
              <a:t>82</a:t>
            </a:fld>
            <a:endParaRPr lang="tr-TR" sz="1200" b="0" strike="noStrike" spc="-1">
              <a:latin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PlaceHolder 1"/>
          <p:cNvSpPr>
            <a:spLocks noGrp="1" noRot="1" noChangeAspect="1"/>
          </p:cNvSpPr>
          <p:nvPr>
            <p:ph type="sldImg"/>
          </p:nvPr>
        </p:nvSpPr>
        <p:spPr>
          <a:xfrm>
            <a:off x="1143000" y="685800"/>
            <a:ext cx="4572000" cy="3429000"/>
          </a:xfrm>
          <a:prstGeom prst="rect">
            <a:avLst/>
          </a:prstGeom>
        </p:spPr>
      </p:sp>
      <p:sp>
        <p:nvSpPr>
          <p:cNvPr id="121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1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B14AE562-8B06-48E2-913D-D1AE591007C3}" type="slidenum">
              <a:rPr lang="tr-TR" sz="1200" b="0" strike="noStrike" spc="-1">
                <a:solidFill>
                  <a:srgbClr val="000000"/>
                </a:solidFill>
                <a:latin typeface="+mn-lt"/>
                <a:ea typeface="+mn-ea"/>
              </a:rPr>
              <a:t>83</a:t>
            </a:fld>
            <a:endParaRPr lang="tr-TR" sz="1200" b="0" strike="noStrike" spc="-1">
              <a:latin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PlaceHolder 1"/>
          <p:cNvSpPr>
            <a:spLocks noGrp="1" noRot="1" noChangeAspect="1"/>
          </p:cNvSpPr>
          <p:nvPr>
            <p:ph type="sldImg"/>
          </p:nvPr>
        </p:nvSpPr>
        <p:spPr>
          <a:xfrm>
            <a:off x="1143000" y="685800"/>
            <a:ext cx="4572000" cy="3429000"/>
          </a:xfrm>
          <a:prstGeom prst="rect">
            <a:avLst/>
          </a:prstGeom>
        </p:spPr>
      </p:sp>
      <p:sp>
        <p:nvSpPr>
          <p:cNvPr id="121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1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A938DAC-FA3E-4CBA-B1AB-75DA9B86AE84}" type="slidenum">
              <a:rPr lang="tr-TR" sz="1200" b="0" strike="noStrike" spc="-1">
                <a:solidFill>
                  <a:srgbClr val="000000"/>
                </a:solidFill>
                <a:latin typeface="+mn-lt"/>
                <a:ea typeface="+mn-ea"/>
              </a:rPr>
              <a:t>84</a:t>
            </a:fld>
            <a:endParaRPr lang="tr-TR" sz="1200" b="0" strike="noStrike" spc="-1">
              <a:latin typeface="Times New Roman"/>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PlaceHolder 1"/>
          <p:cNvSpPr>
            <a:spLocks noGrp="1" noRot="1" noChangeAspect="1"/>
          </p:cNvSpPr>
          <p:nvPr>
            <p:ph type="sldImg"/>
          </p:nvPr>
        </p:nvSpPr>
        <p:spPr>
          <a:xfrm>
            <a:off x="1143000" y="685800"/>
            <a:ext cx="4572000" cy="3429000"/>
          </a:xfrm>
          <a:prstGeom prst="rect">
            <a:avLst/>
          </a:prstGeom>
        </p:spPr>
      </p:sp>
      <p:sp>
        <p:nvSpPr>
          <p:cNvPr id="121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2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25F4EFE1-03FD-40B4-984B-0C5CBF96CBAF}" type="slidenum">
              <a:rPr lang="tr-TR" sz="1200" b="0" strike="noStrike" spc="-1">
                <a:solidFill>
                  <a:srgbClr val="000000"/>
                </a:solidFill>
                <a:latin typeface="+mn-lt"/>
                <a:ea typeface="+mn-ea"/>
              </a:rPr>
              <a:t>85</a:t>
            </a:fld>
            <a:endParaRPr lang="tr-TR" sz="1200" b="0" strike="noStrike" spc="-1">
              <a:latin typeface="Times New Roman"/>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PlaceHolder 1"/>
          <p:cNvSpPr>
            <a:spLocks noGrp="1" noRot="1" noChangeAspect="1"/>
          </p:cNvSpPr>
          <p:nvPr>
            <p:ph type="sldImg"/>
          </p:nvPr>
        </p:nvSpPr>
        <p:spPr>
          <a:xfrm>
            <a:off x="1143000" y="685800"/>
            <a:ext cx="4572000" cy="3429000"/>
          </a:xfrm>
          <a:prstGeom prst="rect">
            <a:avLst/>
          </a:prstGeom>
        </p:spPr>
      </p:sp>
      <p:sp>
        <p:nvSpPr>
          <p:cNvPr id="122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2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CA12DBE0-32F3-465E-B4F7-611A0FB8D304}" type="slidenum">
              <a:rPr lang="tr-TR" sz="1200" b="0" strike="noStrike" spc="-1">
                <a:solidFill>
                  <a:srgbClr val="000000"/>
                </a:solidFill>
                <a:latin typeface="+mn-lt"/>
                <a:ea typeface="+mn-ea"/>
              </a:rPr>
              <a:t>86</a:t>
            </a:fld>
            <a:endParaRPr lang="tr-TR" sz="1200" b="0" strike="noStrike" spc="-1">
              <a:latin typeface="Times New Roman"/>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PlaceHolder 1"/>
          <p:cNvSpPr>
            <a:spLocks noGrp="1" noRot="1" noChangeAspect="1"/>
          </p:cNvSpPr>
          <p:nvPr>
            <p:ph type="sldImg"/>
          </p:nvPr>
        </p:nvSpPr>
        <p:spPr>
          <a:xfrm>
            <a:off x="1143000" y="685800"/>
            <a:ext cx="4572000" cy="3429000"/>
          </a:xfrm>
          <a:prstGeom prst="rect">
            <a:avLst/>
          </a:prstGeom>
        </p:spPr>
      </p:sp>
      <p:sp>
        <p:nvSpPr>
          <p:cNvPr id="122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2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118D4A4E-F393-47FF-9BD2-26987582548F}" type="slidenum">
              <a:rPr lang="tr-TR" sz="1200" b="0" strike="noStrike" spc="-1">
                <a:solidFill>
                  <a:srgbClr val="000000"/>
                </a:solidFill>
                <a:latin typeface="+mn-lt"/>
                <a:ea typeface="+mn-ea"/>
              </a:rPr>
              <a:t>87</a:t>
            </a:fld>
            <a:endParaRPr lang="tr-TR" sz="1200" b="0" strike="noStrike" spc="-1">
              <a:latin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PlaceHolder 1"/>
          <p:cNvSpPr>
            <a:spLocks noGrp="1" noRot="1" noChangeAspect="1"/>
          </p:cNvSpPr>
          <p:nvPr>
            <p:ph type="sldImg"/>
          </p:nvPr>
        </p:nvSpPr>
        <p:spPr>
          <a:xfrm>
            <a:off x="1143000" y="685800"/>
            <a:ext cx="4572000" cy="3429000"/>
          </a:xfrm>
          <a:prstGeom prst="rect">
            <a:avLst/>
          </a:prstGeom>
        </p:spPr>
      </p:sp>
      <p:sp>
        <p:nvSpPr>
          <p:cNvPr id="122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2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1428AF27-20F8-4428-B1DF-41ACB706447E}" type="slidenum">
              <a:rPr lang="tr-TR" sz="1200" b="0" strike="noStrike" spc="-1">
                <a:solidFill>
                  <a:srgbClr val="000000"/>
                </a:solidFill>
                <a:latin typeface="+mn-lt"/>
                <a:ea typeface="+mn-ea"/>
              </a:rPr>
              <a:t>88</a:t>
            </a:fld>
            <a:endParaRPr lang="tr-TR"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PlaceHolder 1"/>
          <p:cNvSpPr>
            <a:spLocks noGrp="1" noRot="1" noChangeAspect="1"/>
          </p:cNvSpPr>
          <p:nvPr>
            <p:ph type="sldImg"/>
          </p:nvPr>
        </p:nvSpPr>
        <p:spPr>
          <a:xfrm>
            <a:off x="1143000" y="685800"/>
            <a:ext cx="4572000" cy="3429000"/>
          </a:xfrm>
          <a:prstGeom prst="rect">
            <a:avLst/>
          </a:prstGeom>
        </p:spPr>
      </p:sp>
      <p:sp>
        <p:nvSpPr>
          <p:cNvPr id="101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1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4F3CA255-C22E-4A30-9510-5D50CCBD2465}" type="slidenum">
              <a:rPr lang="tr-TR" sz="1200" b="0" strike="noStrike" spc="-1">
                <a:solidFill>
                  <a:srgbClr val="000000"/>
                </a:solidFill>
                <a:latin typeface="+mn-lt"/>
                <a:ea typeface="+mn-ea"/>
              </a:rPr>
              <a:t>17</a:t>
            </a:fld>
            <a:endParaRPr lang="tr-TR" sz="1200" b="0" strike="noStrike" spc="-1">
              <a:latin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PlaceHolder 1"/>
          <p:cNvSpPr>
            <a:spLocks noGrp="1" noRot="1" noChangeAspect="1"/>
          </p:cNvSpPr>
          <p:nvPr>
            <p:ph type="sldImg"/>
          </p:nvPr>
        </p:nvSpPr>
        <p:spPr>
          <a:xfrm>
            <a:off x="1143000" y="685800"/>
            <a:ext cx="4572000" cy="3429000"/>
          </a:xfrm>
          <a:prstGeom prst="rect">
            <a:avLst/>
          </a:prstGeom>
        </p:spPr>
      </p:sp>
      <p:sp>
        <p:nvSpPr>
          <p:cNvPr id="123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3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185C60FD-F89B-4F98-8E87-7983FE2D4264}" type="slidenum">
              <a:rPr lang="tr-TR" sz="1200" b="0" strike="noStrike" spc="-1">
                <a:solidFill>
                  <a:srgbClr val="000000"/>
                </a:solidFill>
                <a:latin typeface="+mn-lt"/>
                <a:ea typeface="+mn-ea"/>
              </a:rPr>
              <a:t>89</a:t>
            </a:fld>
            <a:endParaRPr lang="tr-TR" sz="1200" b="0" strike="noStrike" spc="-1">
              <a:latin typeface="Times New Roman"/>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PlaceHolder 1"/>
          <p:cNvSpPr>
            <a:spLocks noGrp="1" noRot="1" noChangeAspect="1"/>
          </p:cNvSpPr>
          <p:nvPr>
            <p:ph type="sldImg"/>
          </p:nvPr>
        </p:nvSpPr>
        <p:spPr>
          <a:xfrm>
            <a:off x="1143000" y="685800"/>
            <a:ext cx="4572000" cy="3429000"/>
          </a:xfrm>
          <a:prstGeom prst="rect">
            <a:avLst/>
          </a:prstGeom>
        </p:spPr>
      </p:sp>
      <p:sp>
        <p:nvSpPr>
          <p:cNvPr id="123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3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DD9392F5-7230-4EB9-BA37-56E14AAAE304}" type="slidenum">
              <a:rPr lang="tr-TR" sz="1200" b="0" strike="noStrike" spc="-1">
                <a:solidFill>
                  <a:srgbClr val="000000"/>
                </a:solidFill>
                <a:latin typeface="+mn-lt"/>
                <a:ea typeface="+mn-ea"/>
              </a:rPr>
              <a:t>90</a:t>
            </a:fld>
            <a:endParaRPr lang="tr-TR" sz="1200" b="0" strike="noStrike" spc="-1">
              <a:latin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PlaceHolder 1"/>
          <p:cNvSpPr>
            <a:spLocks noGrp="1" noRot="1" noChangeAspect="1"/>
          </p:cNvSpPr>
          <p:nvPr>
            <p:ph type="sldImg"/>
          </p:nvPr>
        </p:nvSpPr>
        <p:spPr>
          <a:xfrm>
            <a:off x="1143000" y="685800"/>
            <a:ext cx="4572000" cy="3429000"/>
          </a:xfrm>
          <a:prstGeom prst="rect">
            <a:avLst/>
          </a:prstGeom>
        </p:spPr>
      </p:sp>
      <p:sp>
        <p:nvSpPr>
          <p:cNvPr id="123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3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5300FB1F-BBAD-438B-97A1-B20F84EDFE71}" type="slidenum">
              <a:rPr lang="tr-TR" sz="1200" b="0" strike="noStrike" spc="-1">
                <a:solidFill>
                  <a:srgbClr val="000000"/>
                </a:solidFill>
                <a:latin typeface="+mn-lt"/>
                <a:ea typeface="+mn-ea"/>
              </a:rPr>
              <a:t>91</a:t>
            </a:fld>
            <a:endParaRPr lang="tr-TR" sz="1200" b="0" strike="noStrike" spc="-1">
              <a:latin typeface="Times New Roman"/>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PlaceHolder 1"/>
          <p:cNvSpPr>
            <a:spLocks noGrp="1" noRot="1" noChangeAspect="1"/>
          </p:cNvSpPr>
          <p:nvPr>
            <p:ph type="sldImg"/>
          </p:nvPr>
        </p:nvSpPr>
        <p:spPr>
          <a:xfrm>
            <a:off x="1143000" y="685800"/>
            <a:ext cx="4572000" cy="3429000"/>
          </a:xfrm>
          <a:prstGeom prst="rect">
            <a:avLst/>
          </a:prstGeom>
        </p:spPr>
      </p:sp>
      <p:sp>
        <p:nvSpPr>
          <p:cNvPr id="124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4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CCF515C9-DF81-4AF5-B47B-FD3BF58BAB5A}" type="slidenum">
              <a:rPr lang="tr-TR" sz="1200" b="0" strike="noStrike" spc="-1">
                <a:solidFill>
                  <a:srgbClr val="000000"/>
                </a:solidFill>
                <a:latin typeface="+mn-lt"/>
                <a:ea typeface="+mn-ea"/>
              </a:rPr>
              <a:t>92</a:t>
            </a:fld>
            <a:endParaRPr lang="tr-TR" sz="1200" b="0" strike="noStrike" spc="-1">
              <a:latin typeface="Times New Roman"/>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PlaceHolder 1"/>
          <p:cNvSpPr>
            <a:spLocks noGrp="1" noRot="1" noChangeAspect="1"/>
          </p:cNvSpPr>
          <p:nvPr>
            <p:ph type="sldImg"/>
          </p:nvPr>
        </p:nvSpPr>
        <p:spPr>
          <a:xfrm>
            <a:off x="1143000" y="685800"/>
            <a:ext cx="4572000" cy="3429000"/>
          </a:xfrm>
          <a:prstGeom prst="rect">
            <a:avLst/>
          </a:prstGeom>
        </p:spPr>
      </p:sp>
      <p:sp>
        <p:nvSpPr>
          <p:cNvPr id="124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4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90E07037-5CFA-4331-B3C2-C9DE55208EF8}" type="slidenum">
              <a:rPr lang="tr-TR" sz="1200" b="0" strike="noStrike" spc="-1">
                <a:solidFill>
                  <a:srgbClr val="000000"/>
                </a:solidFill>
                <a:latin typeface="+mn-lt"/>
                <a:ea typeface="+mn-ea"/>
              </a:rPr>
              <a:t>93</a:t>
            </a:fld>
            <a:endParaRPr lang="tr-TR" sz="1200" b="0" strike="noStrike" spc="-1">
              <a:latin typeface="Times New Roman"/>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PlaceHolder 1"/>
          <p:cNvSpPr>
            <a:spLocks noGrp="1" noRot="1" noChangeAspect="1"/>
          </p:cNvSpPr>
          <p:nvPr>
            <p:ph type="sldImg"/>
          </p:nvPr>
        </p:nvSpPr>
        <p:spPr>
          <a:xfrm>
            <a:off x="1143000" y="685800"/>
            <a:ext cx="4572000" cy="3429000"/>
          </a:xfrm>
          <a:prstGeom prst="rect">
            <a:avLst/>
          </a:prstGeom>
        </p:spPr>
      </p:sp>
      <p:sp>
        <p:nvSpPr>
          <p:cNvPr id="1246"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47"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EAE297A2-F6A9-45B9-B80A-DE82C01EA586}" type="slidenum">
              <a:rPr lang="tr-TR" sz="1200" b="0" strike="noStrike" spc="-1">
                <a:solidFill>
                  <a:srgbClr val="000000"/>
                </a:solidFill>
                <a:latin typeface="+mn-lt"/>
                <a:ea typeface="+mn-ea"/>
              </a:rPr>
              <a:t>94</a:t>
            </a:fld>
            <a:endParaRPr lang="tr-TR" sz="1200" b="0" strike="noStrike" spc="-1">
              <a:latin typeface="Times New Roman"/>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PlaceHolder 1"/>
          <p:cNvSpPr>
            <a:spLocks noGrp="1" noRot="1" noChangeAspect="1"/>
          </p:cNvSpPr>
          <p:nvPr>
            <p:ph type="sldImg"/>
          </p:nvPr>
        </p:nvSpPr>
        <p:spPr>
          <a:xfrm>
            <a:off x="1143000" y="685800"/>
            <a:ext cx="4572000" cy="3429000"/>
          </a:xfrm>
          <a:prstGeom prst="rect">
            <a:avLst/>
          </a:prstGeom>
        </p:spPr>
      </p:sp>
      <p:sp>
        <p:nvSpPr>
          <p:cNvPr id="1249"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50"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FBB9E64-BC45-41F4-BDFE-7608C12A8F49}" type="slidenum">
              <a:rPr lang="tr-TR" sz="1200" b="0" strike="noStrike" spc="-1">
                <a:solidFill>
                  <a:srgbClr val="000000"/>
                </a:solidFill>
                <a:latin typeface="+mn-lt"/>
                <a:ea typeface="+mn-ea"/>
              </a:rPr>
              <a:t>95</a:t>
            </a:fld>
            <a:endParaRPr lang="tr-TR" sz="1200" b="0" strike="noStrike" spc="-1">
              <a:latin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PlaceHolder 1"/>
          <p:cNvSpPr>
            <a:spLocks noGrp="1" noRot="1" noChangeAspect="1"/>
          </p:cNvSpPr>
          <p:nvPr>
            <p:ph type="sldImg"/>
          </p:nvPr>
        </p:nvSpPr>
        <p:spPr>
          <a:xfrm>
            <a:off x="1143000" y="685800"/>
            <a:ext cx="4572000" cy="3429000"/>
          </a:xfrm>
          <a:prstGeom prst="rect">
            <a:avLst/>
          </a:prstGeom>
        </p:spPr>
      </p:sp>
      <p:sp>
        <p:nvSpPr>
          <p:cNvPr id="1252"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53"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5C402DEF-471E-4A82-BE75-C341E59BA35A}" type="slidenum">
              <a:rPr lang="tr-TR" sz="1200" b="0" strike="noStrike" spc="-1">
                <a:solidFill>
                  <a:srgbClr val="000000"/>
                </a:solidFill>
                <a:latin typeface="+mn-lt"/>
                <a:ea typeface="+mn-ea"/>
              </a:rPr>
              <a:t>96</a:t>
            </a:fld>
            <a:endParaRPr lang="tr-TR" sz="1200" b="0" strike="noStrike" spc="-1">
              <a:latin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noRot="1" noChangeAspect="1"/>
          </p:cNvSpPr>
          <p:nvPr>
            <p:ph type="sldImg"/>
          </p:nvPr>
        </p:nvSpPr>
        <p:spPr>
          <a:xfrm>
            <a:off x="1143000" y="685800"/>
            <a:ext cx="4572000" cy="3429000"/>
          </a:xfrm>
          <a:prstGeom prst="rect">
            <a:avLst/>
          </a:prstGeom>
        </p:spPr>
      </p:sp>
      <p:sp>
        <p:nvSpPr>
          <p:cNvPr id="1255"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56"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020C4FD3-7344-4354-AFD3-BFCBC79D038E}" type="slidenum">
              <a:rPr lang="tr-TR" sz="1200" b="0" strike="noStrike" spc="-1">
                <a:solidFill>
                  <a:srgbClr val="000000"/>
                </a:solidFill>
                <a:latin typeface="+mn-lt"/>
                <a:ea typeface="+mn-ea"/>
              </a:rPr>
              <a:t>97</a:t>
            </a:fld>
            <a:endParaRPr lang="tr-TR" sz="1200" b="0" strike="noStrike" spc="-1">
              <a:latin typeface="Times New Roman"/>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PlaceHolder 1"/>
          <p:cNvSpPr>
            <a:spLocks noGrp="1" noRot="1" noChangeAspect="1"/>
          </p:cNvSpPr>
          <p:nvPr>
            <p:ph type="sldImg"/>
          </p:nvPr>
        </p:nvSpPr>
        <p:spPr>
          <a:xfrm>
            <a:off x="1143000" y="685800"/>
            <a:ext cx="4572000" cy="3429000"/>
          </a:xfrm>
          <a:prstGeom prst="rect">
            <a:avLst/>
          </a:prstGeom>
        </p:spPr>
      </p:sp>
      <p:sp>
        <p:nvSpPr>
          <p:cNvPr id="125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5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2EF2E1CB-892E-4517-B0E5-C982999BD2F4}" type="slidenum">
              <a:rPr lang="tr-TR" sz="1200" b="0" strike="noStrike" spc="-1">
                <a:solidFill>
                  <a:srgbClr val="000000"/>
                </a:solidFill>
                <a:latin typeface="+mn-lt"/>
                <a:ea typeface="+mn-ea"/>
              </a:rPr>
              <a:t>98</a:t>
            </a:fld>
            <a:endParaRPr lang="tr-TR"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PlaceHolder 1"/>
          <p:cNvSpPr>
            <a:spLocks noGrp="1" noRot="1" noChangeAspect="1"/>
          </p:cNvSpPr>
          <p:nvPr>
            <p:ph type="sldImg"/>
          </p:nvPr>
        </p:nvSpPr>
        <p:spPr>
          <a:xfrm>
            <a:off x="1143000" y="685800"/>
            <a:ext cx="4572000" cy="3429000"/>
          </a:xfrm>
          <a:prstGeom prst="rect">
            <a:avLst/>
          </a:prstGeom>
        </p:spPr>
      </p:sp>
      <p:sp>
        <p:nvSpPr>
          <p:cNvPr id="1018"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019"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F0ACA57A-C181-403C-8E65-2BD21C9B2794}" type="slidenum">
              <a:rPr lang="tr-TR" sz="1200" b="0" strike="noStrike" spc="-1">
                <a:solidFill>
                  <a:srgbClr val="000000"/>
                </a:solidFill>
                <a:latin typeface="+mn-lt"/>
                <a:ea typeface="+mn-ea"/>
              </a:rPr>
              <a:t>18</a:t>
            </a:fld>
            <a:endParaRPr lang="tr-TR" sz="1200" b="0" strike="noStrike" spc="-1">
              <a:latin typeface="Times New Roman"/>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PlaceHolder 1"/>
          <p:cNvSpPr>
            <a:spLocks noGrp="1" noRot="1" noChangeAspect="1"/>
          </p:cNvSpPr>
          <p:nvPr>
            <p:ph type="sldImg"/>
          </p:nvPr>
        </p:nvSpPr>
        <p:spPr>
          <a:xfrm>
            <a:off x="1143000" y="685800"/>
            <a:ext cx="4572000" cy="3429000"/>
          </a:xfrm>
          <a:prstGeom prst="rect">
            <a:avLst/>
          </a:prstGeom>
        </p:spPr>
      </p:sp>
      <p:sp>
        <p:nvSpPr>
          <p:cNvPr id="1261"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62"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A2F3DFF0-7511-47FE-B46A-44D515DDB95E}" type="slidenum">
              <a:rPr lang="tr-TR" sz="1200" b="0" strike="noStrike" spc="-1">
                <a:solidFill>
                  <a:srgbClr val="000000"/>
                </a:solidFill>
                <a:latin typeface="+mn-lt"/>
                <a:ea typeface="+mn-ea"/>
              </a:rPr>
              <a:t>99</a:t>
            </a:fld>
            <a:endParaRPr lang="tr-TR" sz="1200" b="0" strike="noStrike" spc="-1">
              <a:latin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PlaceHolder 1"/>
          <p:cNvSpPr>
            <a:spLocks noGrp="1" noRot="1" noChangeAspect="1"/>
          </p:cNvSpPr>
          <p:nvPr>
            <p:ph type="sldImg"/>
          </p:nvPr>
        </p:nvSpPr>
        <p:spPr>
          <a:xfrm>
            <a:off x="1143000" y="685800"/>
            <a:ext cx="4572000" cy="3429000"/>
          </a:xfrm>
          <a:prstGeom prst="rect">
            <a:avLst/>
          </a:prstGeom>
        </p:spPr>
      </p:sp>
      <p:sp>
        <p:nvSpPr>
          <p:cNvPr id="1264"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65"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E2992C6A-F714-43C5-B7CA-235748DC38E2}" type="slidenum">
              <a:rPr lang="tr-TR" sz="1200" b="0" strike="noStrike" spc="-1">
                <a:solidFill>
                  <a:srgbClr val="000000"/>
                </a:solidFill>
                <a:latin typeface="+mn-lt"/>
                <a:ea typeface="+mn-ea"/>
              </a:rPr>
              <a:t>100</a:t>
            </a:fld>
            <a:endParaRPr lang="tr-TR" sz="1200" b="0" strike="noStrike" spc="-1">
              <a:latin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PlaceHolder 1"/>
          <p:cNvSpPr>
            <a:spLocks noGrp="1" noRot="1" noChangeAspect="1"/>
          </p:cNvSpPr>
          <p:nvPr>
            <p:ph type="sldImg"/>
          </p:nvPr>
        </p:nvSpPr>
        <p:spPr>
          <a:xfrm>
            <a:off x="1143000" y="685800"/>
            <a:ext cx="4572000" cy="3429000"/>
          </a:xfrm>
          <a:prstGeom prst="rect">
            <a:avLst/>
          </a:prstGeom>
        </p:spPr>
      </p:sp>
      <p:sp>
        <p:nvSpPr>
          <p:cNvPr id="1267"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68"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D9D786D-DE9E-4E4E-86E3-493B8618C73D}" type="slidenum">
              <a:rPr lang="tr-TR" sz="1200" b="0" strike="noStrike" spc="-1">
                <a:solidFill>
                  <a:srgbClr val="000000"/>
                </a:solidFill>
                <a:latin typeface="+mn-lt"/>
                <a:ea typeface="+mn-ea"/>
              </a:rPr>
              <a:t>101</a:t>
            </a:fld>
            <a:endParaRPr lang="tr-TR" sz="1200" b="0" strike="noStrike" spc="-1">
              <a:latin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PlaceHolder 1"/>
          <p:cNvSpPr>
            <a:spLocks noGrp="1" noRot="1" noChangeAspect="1"/>
          </p:cNvSpPr>
          <p:nvPr>
            <p:ph type="sldImg"/>
          </p:nvPr>
        </p:nvSpPr>
        <p:spPr>
          <a:xfrm>
            <a:off x="1143000" y="685800"/>
            <a:ext cx="4572000" cy="3429000"/>
          </a:xfrm>
          <a:prstGeom prst="rect">
            <a:avLst/>
          </a:prstGeom>
        </p:spPr>
      </p:sp>
      <p:sp>
        <p:nvSpPr>
          <p:cNvPr id="1270"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71"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8B22B03E-AA54-48F1-A109-146F88FE31C3}" type="slidenum">
              <a:rPr lang="tr-TR" sz="1200" b="0" strike="noStrike" spc="-1">
                <a:solidFill>
                  <a:srgbClr val="000000"/>
                </a:solidFill>
                <a:latin typeface="+mn-lt"/>
                <a:ea typeface="+mn-ea"/>
              </a:rPr>
              <a:t>102</a:t>
            </a:fld>
            <a:endParaRPr lang="tr-TR" sz="1200" b="0" strike="noStrike" spc="-1">
              <a:latin typeface="Times New Roman"/>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PlaceHolder 1"/>
          <p:cNvSpPr>
            <a:spLocks noGrp="1" noRot="1" noChangeAspect="1"/>
          </p:cNvSpPr>
          <p:nvPr>
            <p:ph type="sldImg"/>
          </p:nvPr>
        </p:nvSpPr>
        <p:spPr>
          <a:xfrm>
            <a:off x="1143000" y="685800"/>
            <a:ext cx="4572000" cy="3429000"/>
          </a:xfrm>
          <a:prstGeom prst="rect">
            <a:avLst/>
          </a:prstGeom>
        </p:spPr>
      </p:sp>
      <p:sp>
        <p:nvSpPr>
          <p:cNvPr id="1273" name="PlaceHolder 2"/>
          <p:cNvSpPr>
            <a:spLocks noGrp="1"/>
          </p:cNvSpPr>
          <p:nvPr>
            <p:ph type="body"/>
          </p:nvPr>
        </p:nvSpPr>
        <p:spPr>
          <a:xfrm>
            <a:off x="685800" y="4343400"/>
            <a:ext cx="5486040" cy="4114440"/>
          </a:xfrm>
          <a:prstGeom prst="rect">
            <a:avLst/>
          </a:prstGeom>
        </p:spPr>
        <p:txBody>
          <a:bodyPr>
            <a:normAutofit/>
          </a:bodyPr>
          <a:lstStyle/>
          <a:p>
            <a:endParaRPr lang="tr-TR" sz="2000" b="0" strike="noStrike" spc="-1">
              <a:latin typeface="Arial"/>
            </a:endParaRPr>
          </a:p>
        </p:txBody>
      </p:sp>
      <p:sp>
        <p:nvSpPr>
          <p:cNvPr id="1274" name="3 Slayt Numarası Yer Tutucusu"/>
          <p:cNvSpPr txBox="1"/>
          <p:nvPr/>
        </p:nvSpPr>
        <p:spPr>
          <a:xfrm>
            <a:off x="3884760" y="8685360"/>
            <a:ext cx="2971440" cy="456840"/>
          </a:xfrm>
          <a:prstGeom prst="rect">
            <a:avLst/>
          </a:prstGeom>
          <a:noFill/>
          <a:ln w="0">
            <a:noFill/>
          </a:ln>
        </p:spPr>
        <p:txBody>
          <a:bodyPr anchor="b">
            <a:noAutofit/>
          </a:bodyPr>
          <a:lstStyle/>
          <a:p>
            <a:pPr algn="r">
              <a:lnSpc>
                <a:spcPct val="100000"/>
              </a:lnSpc>
            </a:pPr>
            <a:fld id="{684B675E-F123-4969-A622-E547B13EACB6}" type="slidenum">
              <a:rPr lang="tr-TR" sz="1200" b="0" strike="noStrike" spc="-1">
                <a:solidFill>
                  <a:srgbClr val="000000"/>
                </a:solidFill>
                <a:latin typeface="+mn-lt"/>
                <a:ea typeface="+mn-ea"/>
              </a:rPr>
              <a:t>103</a:t>
            </a:fld>
            <a:endParaRPr lang="tr-T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9845B0-0922-833B-ADA7-B8D221A50631}"/>
              </a:ext>
            </a:extLst>
          </p:cNvPr>
          <p:cNvSpPr>
            <a:spLocks noGrp="1"/>
          </p:cNvSpPr>
          <p:nvPr>
            <p:ph type="ctrTitle"/>
          </p:nvPr>
        </p:nvSpPr>
        <p:spPr>
          <a:xfrm>
            <a:off x="1143000" y="1122363"/>
            <a:ext cx="6858000" cy="2387600"/>
          </a:xfrm>
        </p:spPr>
        <p:txBody>
          <a:bodyPr anchor="b"/>
          <a:lstStyle>
            <a:lvl1pPr algn="ctr">
              <a:defRPr sz="4500"/>
            </a:lvl1pPr>
          </a:lstStyle>
          <a:p>
            <a:r>
              <a:rPr lang="tr-TR"/>
              <a:t>Asıl başlık stilini düzenlemek için tıklayın</a:t>
            </a:r>
          </a:p>
        </p:txBody>
      </p:sp>
      <p:sp>
        <p:nvSpPr>
          <p:cNvPr id="3" name="Alt Başlık 2">
            <a:extLst>
              <a:ext uri="{FF2B5EF4-FFF2-40B4-BE49-F238E27FC236}">
                <a16:creationId xmlns:a16="http://schemas.microsoft.com/office/drawing/2014/main" id="{2D6110BD-C4CB-D456-53B9-B854677E90E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2314DBD-07F5-AEB9-B0DB-92F0FCDFED59}"/>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5" name="Alt Bilgi Yer Tutucusu 4">
            <a:extLst>
              <a:ext uri="{FF2B5EF4-FFF2-40B4-BE49-F238E27FC236}">
                <a16:creationId xmlns:a16="http://schemas.microsoft.com/office/drawing/2014/main" id="{63D40365-CCBF-2028-EBD0-28F65F6E50D8}"/>
              </a:ext>
            </a:extLst>
          </p:cNvPr>
          <p:cNvSpPr>
            <a:spLocks noGrp="1"/>
          </p:cNvSpPr>
          <p:nvPr>
            <p:ph type="ftr" sz="quarter" idx="11"/>
          </p:nvPr>
        </p:nvSpPr>
        <p:spPr/>
        <p:txBody>
          <a:bodyPr/>
          <a:lstStyle/>
          <a:p>
            <a:endParaRPr lang="tr-TR" sz="2400" b="0" strike="noStrike" spc="-1">
              <a:latin typeface="Times New Roman"/>
            </a:endParaRPr>
          </a:p>
        </p:txBody>
      </p:sp>
      <p:sp>
        <p:nvSpPr>
          <p:cNvPr id="6" name="Slayt Numarası Yer Tutucusu 5">
            <a:extLst>
              <a:ext uri="{FF2B5EF4-FFF2-40B4-BE49-F238E27FC236}">
                <a16:creationId xmlns:a16="http://schemas.microsoft.com/office/drawing/2014/main" id="{EFCCFA28-5074-F68E-3D12-B44C2B7CC432}"/>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36016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CCA289-38A5-0AA5-811A-5F823DA672F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2266617-9DEE-E2E7-928D-E1504061427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515F02-EACF-7CC4-2AA4-38354DCA8B26}"/>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5" name="Alt Bilgi Yer Tutucusu 4">
            <a:extLst>
              <a:ext uri="{FF2B5EF4-FFF2-40B4-BE49-F238E27FC236}">
                <a16:creationId xmlns:a16="http://schemas.microsoft.com/office/drawing/2014/main" id="{B2171693-8DCE-6092-31A0-957EB713842E}"/>
              </a:ext>
            </a:extLst>
          </p:cNvPr>
          <p:cNvSpPr>
            <a:spLocks noGrp="1"/>
          </p:cNvSpPr>
          <p:nvPr>
            <p:ph type="ftr" sz="quarter" idx="11"/>
          </p:nvPr>
        </p:nvSpPr>
        <p:spPr/>
        <p:txBody>
          <a:bodyPr/>
          <a:lstStyle/>
          <a:p>
            <a:endParaRPr lang="tr-TR" sz="2400" b="0" strike="noStrike" spc="-1">
              <a:latin typeface="Times New Roman"/>
            </a:endParaRPr>
          </a:p>
        </p:txBody>
      </p:sp>
      <p:sp>
        <p:nvSpPr>
          <p:cNvPr id="6" name="Slayt Numarası Yer Tutucusu 5">
            <a:extLst>
              <a:ext uri="{FF2B5EF4-FFF2-40B4-BE49-F238E27FC236}">
                <a16:creationId xmlns:a16="http://schemas.microsoft.com/office/drawing/2014/main" id="{F88E106D-2033-D693-827D-A0A6663E307B}"/>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55239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F61B661-D9C9-A158-22D0-D7985EB3BF8C}"/>
              </a:ext>
            </a:extLst>
          </p:cNvPr>
          <p:cNvSpPr>
            <a:spLocks noGrp="1"/>
          </p:cNvSpPr>
          <p:nvPr>
            <p:ph type="title" orient="vert"/>
          </p:nvPr>
        </p:nvSpPr>
        <p:spPr>
          <a:xfrm>
            <a:off x="6543675" y="365125"/>
            <a:ext cx="1971675"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A63E608-7236-66C3-6168-8AF3F2272AE1}"/>
              </a:ext>
            </a:extLst>
          </p:cNvPr>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B41E1C6-AB26-94E3-D3AF-0013D84B7F6E}"/>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5" name="Alt Bilgi Yer Tutucusu 4">
            <a:extLst>
              <a:ext uri="{FF2B5EF4-FFF2-40B4-BE49-F238E27FC236}">
                <a16:creationId xmlns:a16="http://schemas.microsoft.com/office/drawing/2014/main" id="{523BF13C-0F42-E6A7-852A-3239C26039E4}"/>
              </a:ext>
            </a:extLst>
          </p:cNvPr>
          <p:cNvSpPr>
            <a:spLocks noGrp="1"/>
          </p:cNvSpPr>
          <p:nvPr>
            <p:ph type="ftr" sz="quarter" idx="11"/>
          </p:nvPr>
        </p:nvSpPr>
        <p:spPr/>
        <p:txBody>
          <a:bodyPr/>
          <a:lstStyle/>
          <a:p>
            <a:endParaRPr lang="tr-TR" sz="2400" b="0" strike="noStrike" spc="-1">
              <a:latin typeface="Times New Roman"/>
            </a:endParaRPr>
          </a:p>
        </p:txBody>
      </p:sp>
      <p:sp>
        <p:nvSpPr>
          <p:cNvPr id="6" name="Slayt Numarası Yer Tutucusu 5">
            <a:extLst>
              <a:ext uri="{FF2B5EF4-FFF2-40B4-BE49-F238E27FC236}">
                <a16:creationId xmlns:a16="http://schemas.microsoft.com/office/drawing/2014/main" id="{2DE74306-AB37-1945-2578-4107BFCCAB48}"/>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2041757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tr-TR" sz="1800" b="0" strike="noStrike" spc="-1">
              <a:solidFill>
                <a:srgbClr val="000000"/>
              </a:solidFill>
              <a:latin typeface="Lucida Sans Unicode"/>
            </a:endParaRPr>
          </a:p>
        </p:txBody>
      </p:sp>
      <p:sp>
        <p:nvSpPr>
          <p:cNvPr id="61" name="PlaceHolder 2"/>
          <p:cNvSpPr>
            <a:spLocks noGrp="1"/>
          </p:cNvSpPr>
          <p:nvPr>
            <p:ph type="subTitle"/>
          </p:nvPr>
        </p:nvSpPr>
        <p:spPr>
          <a:xfrm>
            <a:off x="457200" y="1481400"/>
            <a:ext cx="8229240" cy="4525560"/>
          </a:xfrm>
          <a:prstGeom prst="rect">
            <a:avLst/>
          </a:prstGeom>
        </p:spPr>
        <p:txBody>
          <a:bodyPr lIns="0" tIns="0" rIns="0" bIns="0" anchor="ctr">
            <a:noAutofit/>
          </a:bodyPr>
          <a:lstStyle/>
          <a:p>
            <a:pPr algn="ctr"/>
            <a:endParaRPr lang="tr-TR" sz="3200" b="0" strike="noStrike" spc="-1">
              <a:latin typeface="Arial"/>
            </a:endParaRPr>
          </a:p>
        </p:txBody>
      </p:sp>
    </p:spTree>
    <p:extLst>
      <p:ext uri="{BB962C8B-B14F-4D97-AF65-F5344CB8AC3E}">
        <p14:creationId xmlns:p14="http://schemas.microsoft.com/office/powerpoint/2010/main" val="303414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8AAB21-1297-A8E6-5230-F28A107C966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6F5E01-9B39-B411-EE2C-BC60D4F00C9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6DE7F6E-322B-90BA-1E5D-A6D5E1A78D13}"/>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5" name="Alt Bilgi Yer Tutucusu 4">
            <a:extLst>
              <a:ext uri="{FF2B5EF4-FFF2-40B4-BE49-F238E27FC236}">
                <a16:creationId xmlns:a16="http://schemas.microsoft.com/office/drawing/2014/main" id="{81CBC372-782D-0E51-CD4C-2C06082FEEB4}"/>
              </a:ext>
            </a:extLst>
          </p:cNvPr>
          <p:cNvSpPr>
            <a:spLocks noGrp="1"/>
          </p:cNvSpPr>
          <p:nvPr>
            <p:ph type="ftr" sz="quarter" idx="11"/>
          </p:nvPr>
        </p:nvSpPr>
        <p:spPr/>
        <p:txBody>
          <a:bodyPr/>
          <a:lstStyle/>
          <a:p>
            <a:endParaRPr lang="tr-TR" sz="2400" b="0" strike="noStrike" spc="-1">
              <a:latin typeface="Times New Roman"/>
            </a:endParaRPr>
          </a:p>
        </p:txBody>
      </p:sp>
      <p:sp>
        <p:nvSpPr>
          <p:cNvPr id="6" name="Slayt Numarası Yer Tutucusu 5">
            <a:extLst>
              <a:ext uri="{FF2B5EF4-FFF2-40B4-BE49-F238E27FC236}">
                <a16:creationId xmlns:a16="http://schemas.microsoft.com/office/drawing/2014/main" id="{3011999C-A733-3DA5-4C37-DD8971918D69}"/>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287128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39C40A-3FE6-C699-26D7-E6CF18511F07}"/>
              </a:ext>
            </a:extLst>
          </p:cNvPr>
          <p:cNvSpPr>
            <a:spLocks noGrp="1"/>
          </p:cNvSpPr>
          <p:nvPr>
            <p:ph type="title"/>
          </p:nvPr>
        </p:nvSpPr>
        <p:spPr>
          <a:xfrm>
            <a:off x="623887" y="1709738"/>
            <a:ext cx="7886700" cy="2852737"/>
          </a:xfrm>
        </p:spPr>
        <p:txBody>
          <a:bodyPr anchor="b"/>
          <a:lstStyle>
            <a:lvl1pPr>
              <a:defRPr sz="45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FBEA0AA-7A08-E9B7-5066-3D52B3D2EF51}"/>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AE5F98C-57D4-8E7B-A2F6-9E01E8FF0E25}"/>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5" name="Alt Bilgi Yer Tutucusu 4">
            <a:extLst>
              <a:ext uri="{FF2B5EF4-FFF2-40B4-BE49-F238E27FC236}">
                <a16:creationId xmlns:a16="http://schemas.microsoft.com/office/drawing/2014/main" id="{23B83611-E0F5-E820-90EE-C2E840EAA50C}"/>
              </a:ext>
            </a:extLst>
          </p:cNvPr>
          <p:cNvSpPr>
            <a:spLocks noGrp="1"/>
          </p:cNvSpPr>
          <p:nvPr>
            <p:ph type="ftr" sz="quarter" idx="11"/>
          </p:nvPr>
        </p:nvSpPr>
        <p:spPr/>
        <p:txBody>
          <a:bodyPr/>
          <a:lstStyle/>
          <a:p>
            <a:endParaRPr lang="tr-TR" sz="2400" b="0" strike="noStrike" spc="-1">
              <a:latin typeface="Times New Roman"/>
            </a:endParaRPr>
          </a:p>
        </p:txBody>
      </p:sp>
      <p:sp>
        <p:nvSpPr>
          <p:cNvPr id="6" name="Slayt Numarası Yer Tutucusu 5">
            <a:extLst>
              <a:ext uri="{FF2B5EF4-FFF2-40B4-BE49-F238E27FC236}">
                <a16:creationId xmlns:a16="http://schemas.microsoft.com/office/drawing/2014/main" id="{2154B910-AC53-853C-8D4D-91B586E6CB6E}"/>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399978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3A2F89-1B62-EAD4-5C8B-0D06DE26260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527BFB1-7FB5-CEA7-CAFC-5DB7124E2CD2}"/>
              </a:ext>
            </a:extLst>
          </p:cNvPr>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2187804-5FE7-CD0F-2C0D-A81232441D55}"/>
              </a:ext>
            </a:extLst>
          </p:cNvPr>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0B74B59-14A7-0DD3-B00B-6442D19E0A86}"/>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6" name="Alt Bilgi Yer Tutucusu 5">
            <a:extLst>
              <a:ext uri="{FF2B5EF4-FFF2-40B4-BE49-F238E27FC236}">
                <a16:creationId xmlns:a16="http://schemas.microsoft.com/office/drawing/2014/main" id="{C4FA772E-8DCB-EDDC-F453-55E30BA35C54}"/>
              </a:ext>
            </a:extLst>
          </p:cNvPr>
          <p:cNvSpPr>
            <a:spLocks noGrp="1"/>
          </p:cNvSpPr>
          <p:nvPr>
            <p:ph type="ftr" sz="quarter" idx="11"/>
          </p:nvPr>
        </p:nvSpPr>
        <p:spPr/>
        <p:txBody>
          <a:bodyPr/>
          <a:lstStyle/>
          <a:p>
            <a:endParaRPr lang="tr-TR" sz="2400" b="0" strike="noStrike" spc="-1">
              <a:latin typeface="Times New Roman"/>
            </a:endParaRPr>
          </a:p>
        </p:txBody>
      </p:sp>
      <p:sp>
        <p:nvSpPr>
          <p:cNvPr id="7" name="Slayt Numarası Yer Tutucusu 6">
            <a:extLst>
              <a:ext uri="{FF2B5EF4-FFF2-40B4-BE49-F238E27FC236}">
                <a16:creationId xmlns:a16="http://schemas.microsoft.com/office/drawing/2014/main" id="{127A98FC-E6A9-1C11-9A59-BC2597E3735D}"/>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185708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6479E6-7197-FBFC-4D33-00FAD8CC810A}"/>
              </a:ext>
            </a:extLst>
          </p:cNvPr>
          <p:cNvSpPr>
            <a:spLocks noGrp="1"/>
          </p:cNvSpPr>
          <p:nvPr>
            <p:ph type="title"/>
          </p:nvPr>
        </p:nvSpPr>
        <p:spPr>
          <a:xfrm>
            <a:off x="629841" y="365126"/>
            <a:ext cx="78867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6025551-A3CD-D0C4-DC78-1F745A37534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43384EA-53FD-1990-B400-606D70DD6AB4}"/>
              </a:ext>
            </a:extLst>
          </p:cNvPr>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B660691-A489-A061-511E-F6300C837B6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89FADD0D-B106-B38B-53AC-89679712E4EB}"/>
              </a:ext>
            </a:extLst>
          </p:cNvPr>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F810639A-ADDD-5985-80F5-EED4A08BB964}"/>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8" name="Alt Bilgi Yer Tutucusu 7">
            <a:extLst>
              <a:ext uri="{FF2B5EF4-FFF2-40B4-BE49-F238E27FC236}">
                <a16:creationId xmlns:a16="http://schemas.microsoft.com/office/drawing/2014/main" id="{1AF60A99-7DB6-5952-7727-7C36D6BA96F9}"/>
              </a:ext>
            </a:extLst>
          </p:cNvPr>
          <p:cNvSpPr>
            <a:spLocks noGrp="1"/>
          </p:cNvSpPr>
          <p:nvPr>
            <p:ph type="ftr" sz="quarter" idx="11"/>
          </p:nvPr>
        </p:nvSpPr>
        <p:spPr/>
        <p:txBody>
          <a:bodyPr/>
          <a:lstStyle/>
          <a:p>
            <a:endParaRPr lang="tr-TR" sz="2400" b="0" strike="noStrike" spc="-1">
              <a:latin typeface="Times New Roman"/>
            </a:endParaRPr>
          </a:p>
        </p:txBody>
      </p:sp>
      <p:sp>
        <p:nvSpPr>
          <p:cNvPr id="9" name="Slayt Numarası Yer Tutucusu 8">
            <a:extLst>
              <a:ext uri="{FF2B5EF4-FFF2-40B4-BE49-F238E27FC236}">
                <a16:creationId xmlns:a16="http://schemas.microsoft.com/office/drawing/2014/main" id="{95E5F2EE-8E11-8028-201B-CA9683B27B6C}"/>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263099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5E33EE-371A-9B16-96CE-7EC55EAE225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660022E-9992-6DB7-48DD-33BDB73A500F}"/>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4" name="Alt Bilgi Yer Tutucusu 3">
            <a:extLst>
              <a:ext uri="{FF2B5EF4-FFF2-40B4-BE49-F238E27FC236}">
                <a16:creationId xmlns:a16="http://schemas.microsoft.com/office/drawing/2014/main" id="{A59C4338-DB58-49EE-821F-E74295B53395}"/>
              </a:ext>
            </a:extLst>
          </p:cNvPr>
          <p:cNvSpPr>
            <a:spLocks noGrp="1"/>
          </p:cNvSpPr>
          <p:nvPr>
            <p:ph type="ftr" sz="quarter" idx="11"/>
          </p:nvPr>
        </p:nvSpPr>
        <p:spPr/>
        <p:txBody>
          <a:bodyPr/>
          <a:lstStyle/>
          <a:p>
            <a:endParaRPr lang="tr-TR" sz="2400" b="0" strike="noStrike" spc="-1">
              <a:latin typeface="Times New Roman"/>
            </a:endParaRPr>
          </a:p>
        </p:txBody>
      </p:sp>
      <p:sp>
        <p:nvSpPr>
          <p:cNvPr id="5" name="Slayt Numarası Yer Tutucusu 4">
            <a:extLst>
              <a:ext uri="{FF2B5EF4-FFF2-40B4-BE49-F238E27FC236}">
                <a16:creationId xmlns:a16="http://schemas.microsoft.com/office/drawing/2014/main" id="{DFC176C8-B51B-C929-59F0-0C60F8C0628A}"/>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170500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1DC7B22-1AE5-DB50-0F30-176DE758344A}"/>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3" name="Alt Bilgi Yer Tutucusu 2">
            <a:extLst>
              <a:ext uri="{FF2B5EF4-FFF2-40B4-BE49-F238E27FC236}">
                <a16:creationId xmlns:a16="http://schemas.microsoft.com/office/drawing/2014/main" id="{CEBC71B5-FD52-1283-688D-1EF250D3B659}"/>
              </a:ext>
            </a:extLst>
          </p:cNvPr>
          <p:cNvSpPr>
            <a:spLocks noGrp="1"/>
          </p:cNvSpPr>
          <p:nvPr>
            <p:ph type="ftr" sz="quarter" idx="11"/>
          </p:nvPr>
        </p:nvSpPr>
        <p:spPr/>
        <p:txBody>
          <a:bodyPr/>
          <a:lstStyle/>
          <a:p>
            <a:endParaRPr lang="tr-TR" sz="2400" b="0" strike="noStrike" spc="-1">
              <a:latin typeface="Times New Roman"/>
            </a:endParaRPr>
          </a:p>
        </p:txBody>
      </p:sp>
      <p:sp>
        <p:nvSpPr>
          <p:cNvPr id="4" name="Slayt Numarası Yer Tutucusu 3">
            <a:extLst>
              <a:ext uri="{FF2B5EF4-FFF2-40B4-BE49-F238E27FC236}">
                <a16:creationId xmlns:a16="http://schemas.microsoft.com/office/drawing/2014/main" id="{84F5632F-EB26-772A-1D1D-B62046739D83}"/>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380414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566A8F-8508-C9AD-B246-32B3F1A42331}"/>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7F73E80-CD7B-748E-A4F7-217DE0824C7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3CABC3D-7E53-5054-3F85-3E01FE694B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CCE80DE-905B-9695-D840-A36D28BA5609}"/>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6" name="Alt Bilgi Yer Tutucusu 5">
            <a:extLst>
              <a:ext uri="{FF2B5EF4-FFF2-40B4-BE49-F238E27FC236}">
                <a16:creationId xmlns:a16="http://schemas.microsoft.com/office/drawing/2014/main" id="{70C80C26-98F6-BD37-8B21-25BBA2830A65}"/>
              </a:ext>
            </a:extLst>
          </p:cNvPr>
          <p:cNvSpPr>
            <a:spLocks noGrp="1"/>
          </p:cNvSpPr>
          <p:nvPr>
            <p:ph type="ftr" sz="quarter" idx="11"/>
          </p:nvPr>
        </p:nvSpPr>
        <p:spPr/>
        <p:txBody>
          <a:bodyPr/>
          <a:lstStyle/>
          <a:p>
            <a:endParaRPr lang="tr-TR" sz="2400" b="0" strike="noStrike" spc="-1">
              <a:latin typeface="Times New Roman"/>
            </a:endParaRPr>
          </a:p>
        </p:txBody>
      </p:sp>
      <p:sp>
        <p:nvSpPr>
          <p:cNvPr id="7" name="Slayt Numarası Yer Tutucusu 6">
            <a:extLst>
              <a:ext uri="{FF2B5EF4-FFF2-40B4-BE49-F238E27FC236}">
                <a16:creationId xmlns:a16="http://schemas.microsoft.com/office/drawing/2014/main" id="{1F1E1A6D-B5BE-FBB4-29F9-063DD85B5E9E}"/>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67884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78E603-4D5F-F765-DB68-BFF72F7D8D57}"/>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01E656C-E447-A7ED-E25A-20BFBEBD65C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a:extLst>
              <a:ext uri="{FF2B5EF4-FFF2-40B4-BE49-F238E27FC236}">
                <a16:creationId xmlns:a16="http://schemas.microsoft.com/office/drawing/2014/main" id="{B80152F0-48CE-D976-D225-23A9E67087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EDD4E78-8FF7-74C9-8390-FD1C319E727B}"/>
              </a:ext>
            </a:extLst>
          </p:cNvPr>
          <p:cNvSpPr>
            <a:spLocks noGrp="1"/>
          </p:cNvSpPr>
          <p:nvPr>
            <p:ph type="dt" sz="half" idx="10"/>
          </p:nvPr>
        </p:nvSpPr>
        <p:spPr/>
        <p:txBody>
          <a:body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6" name="Alt Bilgi Yer Tutucusu 5">
            <a:extLst>
              <a:ext uri="{FF2B5EF4-FFF2-40B4-BE49-F238E27FC236}">
                <a16:creationId xmlns:a16="http://schemas.microsoft.com/office/drawing/2014/main" id="{2B7A8458-055D-B7E1-1F87-8A4DE32C02BB}"/>
              </a:ext>
            </a:extLst>
          </p:cNvPr>
          <p:cNvSpPr>
            <a:spLocks noGrp="1"/>
          </p:cNvSpPr>
          <p:nvPr>
            <p:ph type="ftr" sz="quarter" idx="11"/>
          </p:nvPr>
        </p:nvSpPr>
        <p:spPr/>
        <p:txBody>
          <a:bodyPr/>
          <a:lstStyle/>
          <a:p>
            <a:endParaRPr lang="tr-TR" sz="2400" b="0" strike="noStrike" spc="-1">
              <a:latin typeface="Times New Roman"/>
            </a:endParaRPr>
          </a:p>
        </p:txBody>
      </p:sp>
      <p:sp>
        <p:nvSpPr>
          <p:cNvPr id="7" name="Slayt Numarası Yer Tutucusu 6">
            <a:extLst>
              <a:ext uri="{FF2B5EF4-FFF2-40B4-BE49-F238E27FC236}">
                <a16:creationId xmlns:a16="http://schemas.microsoft.com/office/drawing/2014/main" id="{00125D1B-15E8-FE24-4F17-97E750DCA7AA}"/>
              </a:ext>
            </a:extLst>
          </p:cNvPr>
          <p:cNvSpPr>
            <a:spLocks noGrp="1"/>
          </p:cNvSpPr>
          <p:nvPr>
            <p:ph type="sldNum" sz="quarter" idx="12"/>
          </p:nvPr>
        </p:nvSpPr>
        <p:spPr/>
        <p:txBody>
          <a:body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333328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FCEA89E-3425-A9CE-29DA-995820F82A6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44CD93B-7D22-B2B2-BA50-D46692B93E5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6791752-F69C-0E42-FAAF-065B87D6686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nSpc>
                <a:spcPct val="100000"/>
              </a:lnSpc>
            </a:pPr>
            <a:fld id="{BFE24C3A-054E-4F6E-B12D-EF9D871A3913}" type="datetime">
              <a:rPr lang="tr-TR" sz="1000" b="0" strike="noStrike" spc="-1" smtClean="0">
                <a:solidFill>
                  <a:srgbClr val="000000"/>
                </a:solidFill>
                <a:latin typeface="Lucida Sans Unicode"/>
              </a:rPr>
              <a:t>28.12.2024</a:t>
            </a:fld>
            <a:endParaRPr lang="tr-TR" sz="1000" b="0" strike="noStrike" spc="-1">
              <a:latin typeface="Times New Roman"/>
            </a:endParaRPr>
          </a:p>
        </p:txBody>
      </p:sp>
      <p:sp>
        <p:nvSpPr>
          <p:cNvPr id="5" name="Alt Bilgi Yer Tutucusu 4">
            <a:extLst>
              <a:ext uri="{FF2B5EF4-FFF2-40B4-BE49-F238E27FC236}">
                <a16:creationId xmlns:a16="http://schemas.microsoft.com/office/drawing/2014/main" id="{A6923DD9-299C-04D8-0459-56E9E1DA4ED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sz="2400" b="0" strike="noStrike" spc="-1">
              <a:latin typeface="Times New Roman"/>
            </a:endParaRPr>
          </a:p>
        </p:txBody>
      </p:sp>
      <p:sp>
        <p:nvSpPr>
          <p:cNvPr id="6" name="Slayt Numarası Yer Tutucusu 5">
            <a:extLst>
              <a:ext uri="{FF2B5EF4-FFF2-40B4-BE49-F238E27FC236}">
                <a16:creationId xmlns:a16="http://schemas.microsoft.com/office/drawing/2014/main" id="{466F6729-BD33-E43D-ECEB-B818957EBE7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lgn="r">
              <a:lnSpc>
                <a:spcPct val="100000"/>
              </a:lnSpc>
            </a:pPr>
            <a:fld id="{32A49BDD-8CAA-4506-A414-7C2F3747778E}" type="slidenum">
              <a:rPr lang="tr-TR" sz="1000" b="0" strike="noStrike" spc="-1" smtClean="0">
                <a:solidFill>
                  <a:srgbClr val="000000"/>
                </a:solidFill>
                <a:latin typeface="Lucida Sans Unicode"/>
              </a:rPr>
              <a:t>‹#›</a:t>
            </a:fld>
            <a:endParaRPr lang="tr-TR" sz="1000" b="0" strike="noStrike" spc="-1">
              <a:latin typeface="Times New Roman"/>
            </a:endParaRPr>
          </a:p>
        </p:txBody>
      </p:sp>
    </p:spTree>
    <p:extLst>
      <p:ext uri="{BB962C8B-B14F-4D97-AF65-F5344CB8AC3E}">
        <p14:creationId xmlns:p14="http://schemas.microsoft.com/office/powerpoint/2010/main" val="300488420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14.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15.jpe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1 Başlık"/>
          <p:cNvSpPr txBox="1"/>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a:srgbClr val="000000">
                <a:alpha val="45000"/>
              </a:srgbClr>
            </a:outerShdw>
          </a:effectLst>
        </p:spPr>
        <p:txBody>
          <a:bodyPr lIns="90000" tIns="45000" rIns="90000" bIns="45000" anchor="b">
            <a:noAutofit/>
          </a:bodyPr>
          <a:lstStyle/>
          <a:p>
            <a:pPr algn="ctr">
              <a:lnSpc>
                <a:spcPct val="100000"/>
              </a:lnSpc>
            </a:pPr>
            <a:r>
              <a:rPr lang="tr-TR" sz="2800" b="1" strike="noStrike" spc="-1">
                <a:solidFill>
                  <a:srgbClr val="FFFFFF"/>
                </a:solidFill>
                <a:latin typeface="Arial Black"/>
              </a:rPr>
              <a:t>TÜRKİYE SUALTI SPORLARI FEDERASYONU</a:t>
            </a:r>
            <a:endParaRPr lang="tr-TR" sz="2800" b="0" strike="noStrike" spc="-1">
              <a:solidFill>
                <a:srgbClr val="000000"/>
              </a:solidFill>
              <a:latin typeface="Lucida Sans Unicode"/>
            </a:endParaRPr>
          </a:p>
        </p:txBody>
      </p:sp>
      <p:pic>
        <p:nvPicPr>
          <p:cNvPr id="103" name="Picture 3" descr="C:\Users\Metin\Desktop\TSSF SUNUM ÇALIŞMASI\LOGO TSSF.png"/>
          <p:cNvPicPr/>
          <p:nvPr/>
        </p:nvPicPr>
        <p:blipFill>
          <a:blip r:embed="rId2"/>
          <a:stretch/>
        </p:blipFill>
        <p:spPr>
          <a:xfrm>
            <a:off x="714240" y="3214800"/>
            <a:ext cx="1571400" cy="1571400"/>
          </a:xfrm>
          <a:prstGeom prst="rect">
            <a:avLst/>
          </a:prstGeom>
          <a:ln w="0">
            <a:noFill/>
          </a:ln>
        </p:spPr>
      </p:pic>
      <p:pic>
        <p:nvPicPr>
          <p:cNvPr id="104" name="Picture 4" descr="C:\Users\Metin\Desktop\TSSF SUNUM ÇALIŞMASI\logo_International Life Saving Federation_0.jpg"/>
          <p:cNvPicPr/>
          <p:nvPr/>
        </p:nvPicPr>
        <p:blipFill>
          <a:blip r:embed="rId3"/>
          <a:stretch/>
        </p:blipFill>
        <p:spPr>
          <a:xfrm>
            <a:off x="6215040" y="3143160"/>
            <a:ext cx="2714400" cy="1764000"/>
          </a:xfrm>
          <a:prstGeom prst="rect">
            <a:avLst/>
          </a:prstGeom>
          <a:ln w="0">
            <a:noFill/>
          </a:ln>
        </p:spPr>
      </p:pic>
      <p:sp>
        <p:nvSpPr>
          <p:cNvPr id="105" name="9 Dikdörtgen"/>
          <p:cNvSpPr/>
          <p:nvPr/>
        </p:nvSpPr>
        <p:spPr>
          <a:xfrm>
            <a:off x="1676997" y="873826"/>
            <a:ext cx="5906818" cy="2616101"/>
          </a:xfrm>
          <a:prstGeom prst="rect">
            <a:avLst/>
          </a:prstGeom>
          <a:noFill/>
          <a:ln>
            <a:noFill/>
          </a:ln>
          <a:effectLst>
            <a:outerShdw blurRad="50760" dist="38160" dir="5400000" algn="t" rotWithShape="0">
              <a:srgbClr val="000000">
                <a:alpha val="40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p:style>
        <p:txBody>
          <a:bodyPr wrap="square">
            <a:spAutoFit/>
            <a:scene3d>
              <a:camera prst="orthographicFront">
                <a:rot lat="0" lon="0" rev="0"/>
              </a:camera>
              <a:lightRig rig="balanced" dir="t">
                <a:rot lat="0" lon="0" rev="8700000"/>
              </a:lightRig>
            </a:scene3d>
            <a:sp3d>
              <a:bevelT w="190500" h="38100"/>
            </a:sp3d>
          </a:bodyPr>
          <a:lstStyle/>
          <a:p>
            <a:pPr algn="ctr">
              <a:lnSpc>
                <a:spcPct val="100000"/>
              </a:lnSpc>
            </a:pPr>
            <a:r>
              <a:rPr lang="tr-TR" sz="2800" b="1" strike="noStrike" spc="-1" dirty="0">
                <a:solidFill>
                  <a:srgbClr val="9BE2FF"/>
                </a:solidFill>
                <a:latin typeface="Lucida Sans Unicode"/>
              </a:rPr>
              <a:t>TSSF</a:t>
            </a:r>
            <a:endParaRPr lang="tr-TR" sz="2800" b="0" strike="noStrike" spc="-1" dirty="0">
              <a:latin typeface="Arial"/>
            </a:endParaRPr>
          </a:p>
          <a:p>
            <a:pPr algn="ctr">
              <a:lnSpc>
                <a:spcPct val="100000"/>
              </a:lnSpc>
            </a:pPr>
            <a:r>
              <a:rPr lang="tr-TR" sz="2800" b="1" strike="noStrike" spc="-1" dirty="0">
                <a:solidFill>
                  <a:srgbClr val="9BE2FF"/>
                </a:solidFill>
                <a:latin typeface="Lucida Sans Unicode"/>
              </a:rPr>
              <a:t>BRONZ CANKURTARAN KURSU </a:t>
            </a:r>
            <a:endParaRPr lang="tr-TR" sz="2800" b="0" strike="noStrike" spc="-1" dirty="0">
              <a:latin typeface="Arial"/>
            </a:endParaRPr>
          </a:p>
          <a:p>
            <a:pPr algn="ctr">
              <a:lnSpc>
                <a:spcPct val="100000"/>
              </a:lnSpc>
            </a:pPr>
            <a:endParaRPr lang="tr-TR" sz="5400" b="0" strike="noStrike" spc="-1" dirty="0">
              <a:latin typeface="Arial"/>
            </a:endParaRPr>
          </a:p>
          <a:p>
            <a:pPr algn="ctr">
              <a:lnSpc>
                <a:spcPct val="100000"/>
              </a:lnSpc>
            </a:pPr>
            <a:endParaRPr lang="tr-TR" sz="5400" b="0" strike="noStrike" spc="-1" dirty="0">
              <a:latin typeface="Arial"/>
            </a:endParaRPr>
          </a:p>
        </p:txBody>
      </p:sp>
      <p:sp>
        <p:nvSpPr>
          <p:cNvPr id="106" name="Metin kutusu 105"/>
          <p:cNvSpPr txBox="1"/>
          <p:nvPr/>
        </p:nvSpPr>
        <p:spPr>
          <a:xfrm>
            <a:off x="2358708" y="3734057"/>
            <a:ext cx="4464975" cy="325650"/>
          </a:xfrm>
          <a:prstGeom prst="rect">
            <a:avLst/>
          </a:prstGeom>
          <a:noFill/>
          <a:ln w="0">
            <a:noFill/>
          </a:ln>
        </p:spPr>
        <p:txBody>
          <a:bodyPr lIns="0" tIns="0" rIns="0" bIns="0">
            <a:noAutofit/>
          </a:bodyPr>
          <a:lstStyle/>
          <a:p>
            <a:r>
              <a:rPr lang="tr-TR" sz="2000" b="0" strike="noStrike" spc="-1" dirty="0">
                <a:solidFill>
                  <a:schemeClr val="bg2">
                    <a:lumMod val="50000"/>
                  </a:schemeClr>
                </a:solidFill>
                <a:latin typeface="Arial"/>
                <a:ea typeface="Microsoft YaHei"/>
              </a:rPr>
              <a:t>EĞİTMEN : DEVRİM ZANA KARAHAN</a:t>
            </a:r>
          </a:p>
        </p:txBody>
      </p:sp>
      <p:sp>
        <p:nvSpPr>
          <p:cNvPr id="2" name="Metin kutusu 1">
            <a:extLst>
              <a:ext uri="{FF2B5EF4-FFF2-40B4-BE49-F238E27FC236}">
                <a16:creationId xmlns:a16="http://schemas.microsoft.com/office/drawing/2014/main" id="{879ACB1D-FF47-48B9-992D-8C822B669DD5}"/>
              </a:ext>
            </a:extLst>
          </p:cNvPr>
          <p:cNvSpPr txBox="1"/>
          <p:nvPr/>
        </p:nvSpPr>
        <p:spPr>
          <a:xfrm>
            <a:off x="2588458" y="4303837"/>
            <a:ext cx="4083895" cy="338554"/>
          </a:xfrm>
          <a:prstGeom prst="rect">
            <a:avLst/>
          </a:prstGeom>
          <a:noFill/>
        </p:spPr>
        <p:txBody>
          <a:bodyPr wrap="square" rtlCol="0">
            <a:spAutoFit/>
          </a:bodyPr>
          <a:lstStyle/>
          <a:p>
            <a:r>
              <a:rPr lang="tr-TR" sz="1600" dirty="0">
                <a:solidFill>
                  <a:srgbClr val="C00000"/>
                </a:solidFill>
              </a:rPr>
              <a:t>İNSTAGRAM: FITSHARKCANKURTARAN</a:t>
            </a:r>
          </a:p>
        </p:txBody>
      </p:sp>
      <p:sp>
        <p:nvSpPr>
          <p:cNvPr id="4" name="Metin kutusu 3">
            <a:extLst>
              <a:ext uri="{FF2B5EF4-FFF2-40B4-BE49-F238E27FC236}">
                <a16:creationId xmlns:a16="http://schemas.microsoft.com/office/drawing/2014/main" id="{7753D017-31D6-FB0D-369B-EAF0FCCA16D0}"/>
              </a:ext>
            </a:extLst>
          </p:cNvPr>
          <p:cNvSpPr txBox="1"/>
          <p:nvPr/>
        </p:nvSpPr>
        <p:spPr>
          <a:xfrm>
            <a:off x="1766216" y="2308587"/>
            <a:ext cx="5906818" cy="400110"/>
          </a:xfrm>
          <a:prstGeom prst="rect">
            <a:avLst/>
          </a:prstGeom>
          <a:noFill/>
        </p:spPr>
        <p:txBody>
          <a:bodyPr wrap="square">
            <a:spAutoFit/>
          </a:bodyPr>
          <a:lstStyle/>
          <a:p>
            <a:pPr algn="ctr">
              <a:lnSpc>
                <a:spcPct val="100000"/>
              </a:lnSpc>
            </a:pPr>
            <a:r>
              <a:rPr lang="tr-TR" sz="2000" b="1" strike="noStrike" spc="-1" dirty="0">
                <a:solidFill>
                  <a:srgbClr val="9BE2FF"/>
                </a:solidFill>
                <a:latin typeface="Lucida Sans Unicode"/>
              </a:rPr>
              <a:t>FITSHARK CANKURTARAN EĞİTİM MERKEZİ</a:t>
            </a:r>
            <a:endParaRPr lang="tr-TR" sz="2000" b="0" strike="noStrike" spc="-1" dirty="0">
              <a:latin typeface="Arial"/>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80" name="1 İçerik Yer Tutucusu"/>
          <p:cNvSpPr txBox="1"/>
          <p:nvPr/>
        </p:nvSpPr>
        <p:spPr>
          <a:xfrm>
            <a:off x="1285920" y="2143080"/>
            <a:ext cx="6571800" cy="3357360"/>
          </a:xfrm>
          <a:prstGeom prst="rect">
            <a:avLst/>
          </a:prstGeom>
          <a:noFill/>
          <a:ln w="0">
            <a:noFill/>
          </a:ln>
        </p:spPr>
        <p:txBody>
          <a:bodyPr lIns="90000" tIns="45000" rIns="90000" bIns="45000">
            <a:noAutofit/>
          </a:bodyPr>
          <a:lstStyle/>
          <a:p>
            <a:pPr marL="365760" indent="-255600">
              <a:lnSpc>
                <a:spcPct val="100000"/>
              </a:lnSpc>
              <a:spcBef>
                <a:spcPts val="400"/>
              </a:spcBef>
              <a:tabLst>
                <a:tab pos="0" algn="l"/>
              </a:tabLst>
            </a:pPr>
            <a:endParaRPr lang="tr-TR" sz="2700" b="0" strike="noStrike" spc="-1">
              <a:solidFill>
                <a:srgbClr val="000000"/>
              </a:solidFill>
              <a:latin typeface="Lucida Sans Unicode"/>
            </a:endParaRPr>
          </a:p>
          <a:p>
            <a:pPr marL="365760" indent="-255600">
              <a:lnSpc>
                <a:spcPct val="100000"/>
              </a:lnSpc>
              <a:spcBef>
                <a:spcPts val="400"/>
              </a:spcBef>
              <a:tabLst>
                <a:tab pos="0" algn="l"/>
              </a:tabLst>
            </a:pPr>
            <a:endParaRPr lang="tr-TR" sz="2700" b="0" strike="noStrike" spc="-1">
              <a:solidFill>
                <a:srgbClr val="000000"/>
              </a:solidFill>
              <a:latin typeface="Lucida Sans Unicode"/>
            </a:endParaRPr>
          </a:p>
          <a:p>
            <a:pPr marL="365760" indent="-255600">
              <a:lnSpc>
                <a:spcPct val="100000"/>
              </a:lnSpc>
              <a:spcBef>
                <a:spcPts val="400"/>
              </a:spcBef>
              <a:tabLst>
                <a:tab pos="0" algn="l"/>
              </a:tabLst>
            </a:pPr>
            <a:r>
              <a:rPr lang="tr-TR" sz="2000" b="1" strike="noStrike" spc="-1">
                <a:solidFill>
                  <a:srgbClr val="000000"/>
                </a:solidFill>
                <a:latin typeface="Arial"/>
              </a:rPr>
              <a:t>Katılım koşulları</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19 yaşını doldurmuş olmak,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En az ilköğretim veya ilkokul mezunu olmak ve bunu belgelemek,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Cankurtaran eğitimi yapmasında engel bulunmadığına ilişkin sağlık bildirim formunu imzalayarak beyan etmek.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Gümüş cankurtaran belgesine sahip olmak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Federasyonun en az 3 yıldız dalıcı belgesine sahip olmak,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En az 6 ay gümüş cankurtaran olarak çalışmış olmak ve çalışmasını işyerinden onaylı “işyerinde çalışma bildirim belgesini” ibraz etmek.</a:t>
            </a: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p:txBody>
      </p:sp>
      <p:sp>
        <p:nvSpPr>
          <p:cNvPr id="181" name="7 Dikdörtgen"/>
          <p:cNvSpPr/>
          <p:nvPr/>
        </p:nvSpPr>
        <p:spPr>
          <a:xfrm>
            <a:off x="1428840" y="1428840"/>
            <a:ext cx="5928840" cy="4575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400" b="0" strike="noStrike" spc="-1">
                <a:solidFill>
                  <a:srgbClr val="3C8FA2"/>
                </a:solidFill>
                <a:latin typeface="Times New Roman"/>
                <a:ea typeface="Verdana"/>
              </a:rPr>
              <a:t>ALTIN CANKURTARAN</a:t>
            </a:r>
            <a:endParaRPr lang="tr-TR" sz="2400" b="0" strike="noStrike" spc="-1">
              <a:latin typeface="Arial"/>
            </a:endParaRPr>
          </a:p>
        </p:txBody>
      </p:sp>
      <p:sp>
        <p:nvSpPr>
          <p:cNvPr id="182" name="Rectangle 1"/>
          <p:cNvSpPr/>
          <p:nvPr/>
        </p:nvSpPr>
        <p:spPr>
          <a:xfrm>
            <a:off x="285840" y="1999440"/>
            <a:ext cx="8643600" cy="64080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pPr>
            <a:r>
              <a:rPr lang="tr-TR" sz="1800" b="1" strike="noStrike" spc="-1">
                <a:solidFill>
                  <a:srgbClr val="EE0000"/>
                </a:solidFill>
                <a:latin typeface="Arial"/>
              </a:rPr>
              <a:t>Açık deniz, göl, doğal ve yapay iç sular ile havuzlarda güvenliği sağlayan ve hayat kurtarmaya yardım etmek için temel eğitime sahip görevli</a:t>
            </a:r>
            <a:endParaRPr lang="tr-TR" sz="1800" b="0" strike="noStrike" spc="-1">
              <a:latin typeface="Arial"/>
            </a:endParaRPr>
          </a:p>
        </p:txBody>
      </p:sp>
      <p:pic>
        <p:nvPicPr>
          <p:cNvPr id="183" name="Picture 5" descr="C:\Users\Metin\Desktop\TSSF SUNUM ÇALIŞMASI\LOGO TSSF.png"/>
          <p:cNvPicPr/>
          <p:nvPr/>
        </p:nvPicPr>
        <p:blipFill>
          <a:blip r:embed="rId2"/>
          <a:stretch/>
        </p:blipFill>
        <p:spPr>
          <a:xfrm>
            <a:off x="8059320" y="5773320"/>
            <a:ext cx="1013040" cy="1013040"/>
          </a:xfrm>
          <a:prstGeom prst="rect">
            <a:avLst/>
          </a:prstGeom>
          <a:ln w="0">
            <a:noFill/>
          </a:ln>
        </p:spPr>
      </p:pic>
      <p:sp>
        <p:nvSpPr>
          <p:cNvPr id="184"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85"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 ILS CANKURTARAN SERTİFİKA SİSTEMİ</a:t>
            </a:r>
            <a:endParaRPr lang="tr-TR" sz="2400" b="0" strike="noStrike" spc="-1">
              <a:latin typeface="Arial"/>
            </a:endParaRPr>
          </a:p>
        </p:txBody>
      </p:sp>
      <p:sp>
        <p:nvSpPr>
          <p:cNvPr id="18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70"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971" name="Picture 2" descr="C:\Users\Metin\Desktop\TSSF SUNUM ÇALIŞMASI\DONELER\sargı\140604-M-UF252-757.JPG"/>
          <p:cNvPicPr/>
          <p:nvPr/>
        </p:nvPicPr>
        <p:blipFill>
          <a:blip r:embed="rId3"/>
          <a:stretch/>
        </p:blipFill>
        <p:spPr>
          <a:xfrm>
            <a:off x="928800" y="1571760"/>
            <a:ext cx="7357680" cy="40190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72" name="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SEDYE İLE TAŞIMA TEKNİĞİ</a:t>
            </a:r>
            <a:endParaRPr lang="tr-TR" sz="2400" b="0" strike="noStrike" spc="-1">
              <a:latin typeface="Arial"/>
            </a:endParaRPr>
          </a:p>
        </p:txBody>
      </p:sp>
      <p:sp>
        <p:nvSpPr>
          <p:cNvPr id="97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pic>
        <p:nvPicPr>
          <p:cNvPr id="974"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975"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77"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978" name="Picture 2" descr="C:\Users\Metin\Desktop\TSSF SUNUM ÇALIŞMASI\DONELER\sargı\Lifeguard-Training-in-Essex-and-London.jpg"/>
          <p:cNvPicPr/>
          <p:nvPr/>
        </p:nvPicPr>
        <p:blipFill>
          <a:blip r:embed="rId3"/>
          <a:stretch/>
        </p:blipFill>
        <p:spPr>
          <a:xfrm>
            <a:off x="1357200" y="1601280"/>
            <a:ext cx="6500520" cy="389916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79" name="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SEDYE İLE TAŞIMA TEKNİĞİ</a:t>
            </a:r>
            <a:endParaRPr lang="tr-TR" sz="2400" b="0" strike="noStrike" spc="-1">
              <a:latin typeface="Arial"/>
            </a:endParaRPr>
          </a:p>
        </p:txBody>
      </p:sp>
      <p:sp>
        <p:nvSpPr>
          <p:cNvPr id="98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pic>
        <p:nvPicPr>
          <p:cNvPr id="981"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982"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984"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85" name="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SEDYE İLE TAŞIMA TEKNİĞİ</a:t>
            </a:r>
            <a:endParaRPr lang="tr-TR" sz="2400" b="0" strike="noStrike" spc="-1">
              <a:latin typeface="Arial"/>
            </a:endParaRPr>
          </a:p>
        </p:txBody>
      </p:sp>
      <p:sp>
        <p:nvSpPr>
          <p:cNvPr id="98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pic>
        <p:nvPicPr>
          <p:cNvPr id="987"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988"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pic>
        <p:nvPicPr>
          <p:cNvPr id="989" name="Picture 1" descr="C:\Users\Metin\Desktop\TSSF SUNUM ÇALIŞMASI\DÜĞÜMLER\PĞPĞP.png"/>
          <p:cNvPicPr/>
          <p:nvPr/>
        </p:nvPicPr>
        <p:blipFill>
          <a:blip r:embed="rId4"/>
          <a:stretch/>
        </p:blipFill>
        <p:spPr>
          <a:xfrm>
            <a:off x="1071360" y="1643040"/>
            <a:ext cx="7071840" cy="38574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1CFE7"/>
            </a:gs>
            <a:gs pos="100000">
              <a:srgbClr val="BDDEEE"/>
            </a:gs>
          </a:gsLst>
          <a:lin ang="5400000"/>
        </a:gradFill>
        <a:effectLst/>
      </p:bgPr>
    </p:bg>
    <p:spTree>
      <p:nvGrpSpPr>
        <p:cNvPr id="1" name=""/>
        <p:cNvGrpSpPr/>
        <p:nvPr/>
      </p:nvGrpSpPr>
      <p:grpSpPr>
        <a:xfrm>
          <a:off x="0" y="0"/>
          <a:ext cx="0" cy="0"/>
          <a:chOff x="0" y="0"/>
          <a:chExt cx="0" cy="0"/>
        </a:xfrm>
      </p:grpSpPr>
      <p:sp>
        <p:nvSpPr>
          <p:cNvPr id="990"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991" name="9 Dikdörtgen"/>
          <p:cNvSpPr/>
          <p:nvPr/>
        </p:nvSpPr>
        <p:spPr>
          <a:xfrm>
            <a:off x="1751670" y="4234891"/>
            <a:ext cx="5357520" cy="1097280"/>
          </a:xfrm>
          <a:prstGeom prst="rect">
            <a:avLst/>
          </a:prstGeom>
          <a:noFill/>
          <a:ln w="0">
            <a:noFill/>
          </a:ln>
        </p:spPr>
        <p:style>
          <a:lnRef idx="0">
            <a:scrgbClr r="0" g="0" b="0"/>
          </a:lnRef>
          <a:fillRef idx="0">
            <a:scrgbClr r="0" g="0" b="0"/>
          </a:fillRef>
          <a:effectRef idx="0">
            <a:scrgbClr r="0" g="0" b="0"/>
          </a:effectRef>
          <a:fontRef idx="minor"/>
        </p:style>
        <p:txBody>
          <a:bodyPr>
            <a:spAutoFit/>
            <a:scene3d>
              <a:camera prst="orthographicFront"/>
              <a:lightRig rig="flat" dir="tl">
                <a:rot lat="0" lon="0" rev="6600000"/>
              </a:lightRig>
            </a:scene3d>
          </a:bodyPr>
          <a:lstStyle/>
          <a:p>
            <a:pPr algn="ctr">
              <a:lnSpc>
                <a:spcPct val="100000"/>
              </a:lnSpc>
            </a:pPr>
            <a:r>
              <a:rPr lang="tr-TR" sz="6600" b="1" strike="noStrike" spc="-1" dirty="0">
                <a:solidFill>
                  <a:srgbClr val="F7070C"/>
                </a:solidFill>
                <a:latin typeface="Arial"/>
              </a:rPr>
              <a:t>TEBRİKLER</a:t>
            </a:r>
            <a:endParaRPr lang="tr-TR" sz="6600" b="0" strike="noStrike" spc="-1" dirty="0">
              <a:latin typeface="Arial"/>
            </a:endParaRPr>
          </a:p>
        </p:txBody>
      </p:sp>
      <p:pic>
        <p:nvPicPr>
          <p:cNvPr id="992" name="Picture 3" descr="C:\Users\Metin\Desktop\TSSF SUNUM ÇALIŞMASI\DONELER\TSSF-logo.jpg"/>
          <p:cNvPicPr/>
          <p:nvPr/>
        </p:nvPicPr>
        <p:blipFill>
          <a:blip r:embed="rId3"/>
          <a:stretch/>
        </p:blipFill>
        <p:spPr>
          <a:xfrm>
            <a:off x="3500280" y="857160"/>
            <a:ext cx="2071440" cy="2571480"/>
          </a:xfrm>
          <a:prstGeom prst="rect">
            <a:avLst/>
          </a:prstGeom>
          <a:ln w="0">
            <a:noFill/>
          </a:ln>
        </p:spPr>
      </p:pic>
      <p:sp>
        <p:nvSpPr>
          <p:cNvPr id="993" name="13 Dikdörtgen"/>
          <p:cNvSpPr/>
          <p:nvPr/>
        </p:nvSpPr>
        <p:spPr>
          <a:xfrm>
            <a:off x="690480" y="3500280"/>
            <a:ext cx="7840440" cy="518400"/>
          </a:xfrm>
          <a:prstGeom prst="rect">
            <a:avLst/>
          </a:prstGeom>
          <a:noFill/>
          <a:ln w="0">
            <a:noFill/>
          </a:ln>
        </p:spPr>
        <p:style>
          <a:lnRef idx="0">
            <a:scrgbClr r="0" g="0" b="0"/>
          </a:lnRef>
          <a:fillRef idx="0">
            <a:scrgbClr r="0" g="0" b="0"/>
          </a:fillRef>
          <a:effectRef idx="0">
            <a:scrgbClr r="0" g="0" b="0"/>
          </a:effectRef>
          <a:fontRef idx="minor"/>
        </p:style>
        <p:txBody>
          <a:bodyPr wrap="none">
            <a:spAutoFit/>
          </a:bodyPr>
          <a:lstStyle/>
          <a:p>
            <a:pPr algn="ctr">
              <a:lnSpc>
                <a:spcPct val="100000"/>
              </a:lnSpc>
            </a:pPr>
            <a:r>
              <a:rPr lang="tr-TR" sz="2800" b="1" strike="noStrike" cap="all" spc="-1">
                <a:solidFill>
                  <a:srgbClr val="005AD6"/>
                </a:solidFill>
                <a:latin typeface="Arial"/>
              </a:rPr>
              <a:t>TürkİYE SUALTI SPORLARI FEDERASYONU</a:t>
            </a:r>
            <a:endParaRPr lang="tr-TR" sz="2800" b="0" strike="noStrike" spc="-1">
              <a:latin typeface="Arial"/>
            </a:endParaRPr>
          </a:p>
        </p:txBody>
      </p:sp>
      <p:sp>
        <p:nvSpPr>
          <p:cNvPr id="994"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8       DEĞERLENDİRME SINAVI</a:t>
            </a:r>
            <a:endParaRPr lang="tr-TR" sz="2800" b="0" strike="noStrike" spc="-1">
              <a:latin typeface="Arial"/>
            </a:endParaRPr>
          </a:p>
        </p:txBody>
      </p:sp>
      <p:sp>
        <p:nvSpPr>
          <p:cNvPr id="995" name="Metin kutusu 1"/>
          <p:cNvSpPr/>
          <p:nvPr/>
        </p:nvSpPr>
        <p:spPr>
          <a:xfrm>
            <a:off x="1364597" y="5548383"/>
            <a:ext cx="6830443" cy="141431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1600" spc="-1" dirty="0">
                <a:solidFill>
                  <a:srgbClr val="0070C0"/>
                </a:solidFill>
                <a:latin typeface="Lucida Sans Unicode"/>
              </a:rPr>
              <a:t>            </a:t>
            </a:r>
            <a:r>
              <a:rPr lang="tr-TR" b="1" spc="-1" dirty="0">
                <a:solidFill>
                  <a:srgbClr val="0070C0"/>
                </a:solidFill>
                <a:latin typeface="Lucida Sans Unicode"/>
              </a:rPr>
              <a:t>FITSHARK </a:t>
            </a:r>
            <a:r>
              <a:rPr lang="tr-TR" b="1" strike="noStrike" spc="-1" dirty="0">
                <a:solidFill>
                  <a:srgbClr val="0070C0"/>
                </a:solidFill>
                <a:latin typeface="Lucida Sans Unicode"/>
              </a:rPr>
              <a:t>CANKURTARAN EĞİTİM MERKEZİ </a:t>
            </a:r>
          </a:p>
          <a:p>
            <a:pPr>
              <a:lnSpc>
                <a:spcPct val="100000"/>
              </a:lnSpc>
            </a:pPr>
            <a:endParaRPr lang="tr-TR" b="1" spc="-1" dirty="0">
              <a:solidFill>
                <a:srgbClr val="0070C0"/>
              </a:solidFill>
              <a:latin typeface="Lucida Sans Unicode"/>
            </a:endParaRPr>
          </a:p>
          <a:p>
            <a:pPr>
              <a:lnSpc>
                <a:spcPct val="100000"/>
              </a:lnSpc>
            </a:pPr>
            <a:r>
              <a:rPr lang="tr-TR" b="1" strike="noStrike" spc="-1" dirty="0">
                <a:solidFill>
                  <a:srgbClr val="0070C0"/>
                </a:solidFill>
                <a:latin typeface="Lucida Sans Unicode"/>
              </a:rPr>
              <a:t>          DEVRİM ZANA KARAHAN – 0531 505 69 70</a:t>
            </a:r>
          </a:p>
          <a:p>
            <a:pPr>
              <a:lnSpc>
                <a:spcPct val="100000"/>
              </a:lnSpc>
            </a:pPr>
            <a:endParaRPr lang="tr-TR" sz="1600" spc="-1" dirty="0">
              <a:solidFill>
                <a:srgbClr val="000000"/>
              </a:solidFill>
              <a:latin typeface="Lucida Sans Unicode"/>
            </a:endParaRPr>
          </a:p>
          <a:p>
            <a:pPr>
              <a:lnSpc>
                <a:spcPct val="100000"/>
              </a:lnSpc>
            </a:pPr>
            <a:r>
              <a:rPr lang="tr-TR" sz="1600" spc="-1" dirty="0">
                <a:solidFill>
                  <a:srgbClr val="000000"/>
                </a:solidFill>
                <a:latin typeface="Arial"/>
              </a:rPr>
              <a:t>                                  </a:t>
            </a:r>
            <a:endParaRPr lang="tr-TR" sz="1600" b="0" strike="noStrike" spc="-1" dirty="0">
              <a:solidFill>
                <a:srgbClr val="000000"/>
              </a:solidFill>
              <a:latin typeface="Lucida Sans Unicod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88" name="Rectangle 1"/>
          <p:cNvSpPr/>
          <p:nvPr/>
        </p:nvSpPr>
        <p:spPr>
          <a:xfrm>
            <a:off x="4071960" y="1580760"/>
            <a:ext cx="4571640" cy="91512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pPr>
            <a:r>
              <a:rPr lang="tr-TR" sz="1800" b="1" strike="noStrike" spc="-1">
                <a:solidFill>
                  <a:srgbClr val="000000"/>
                </a:solidFill>
                <a:latin typeface="Arial"/>
              </a:rPr>
              <a:t>Bronz ve Gümüş Cankurtaran eğitim programlarını uygulamakla</a:t>
            </a:r>
            <a:endParaRPr lang="tr-TR" sz="1800" b="0" strike="noStrike" spc="-1">
              <a:latin typeface="Arial"/>
            </a:endParaRPr>
          </a:p>
          <a:p>
            <a:pPr algn="ctr">
              <a:lnSpc>
                <a:spcPct val="100000"/>
              </a:lnSpc>
            </a:pPr>
            <a:r>
              <a:rPr lang="tr-TR" sz="1800" b="1" strike="noStrike" spc="-1">
                <a:solidFill>
                  <a:srgbClr val="000000"/>
                </a:solidFill>
                <a:latin typeface="Arial"/>
              </a:rPr>
              <a:t> yetkili eğitmen</a:t>
            </a:r>
            <a:endParaRPr lang="tr-TR" sz="1800" b="0" strike="noStrike" spc="-1">
              <a:latin typeface="Arial"/>
            </a:endParaRPr>
          </a:p>
        </p:txBody>
      </p:sp>
      <p:sp>
        <p:nvSpPr>
          <p:cNvPr id="189" name="9 Dikdörtgen"/>
          <p:cNvSpPr/>
          <p:nvPr/>
        </p:nvSpPr>
        <p:spPr>
          <a:xfrm>
            <a:off x="285840" y="1643040"/>
            <a:ext cx="3142800" cy="701640"/>
          </a:xfrm>
          <a:prstGeom prst="rect">
            <a:avLst/>
          </a:prstGeom>
          <a:solidFill>
            <a:srgbClr val="FFFFFF"/>
          </a:solidFill>
          <a:ln>
            <a:noFill/>
          </a:ln>
          <a:scene3d>
            <a:camera prst="orthographicFront">
              <a:rot lat="0" lon="0" rev="0"/>
            </a:camera>
            <a:lightRig rig="chilly" dir="tl">
              <a:rot lat="0" lon="0" rev="18480000"/>
            </a:lightRig>
          </a:scene3d>
          <a:sp3d prstMaterial="clear">
            <a:bevelT h="63500"/>
          </a:sp3d>
        </p:spPr>
        <p:style>
          <a:lnRef idx="2">
            <a:schemeClr val="dk1"/>
          </a:lnRef>
          <a:fillRef idx="1">
            <a:schemeClr val="lt1"/>
          </a:fillRef>
          <a:effectRef idx="0">
            <a:schemeClr val="dk1"/>
          </a:effectRef>
          <a:fontRef idx="minor"/>
        </p:style>
        <p:txBody>
          <a:bodyPr>
            <a:spAutoFit/>
            <a:scene3d>
              <a:camera prst="orthographicFront">
                <a:rot lat="0" lon="0" rev="0"/>
              </a:camera>
              <a:lightRig rig="chilly" dir="tl">
                <a:rot lat="0" lon="0" rev="18480000"/>
              </a:lightRig>
            </a:scene3d>
            <a:sp3d prstMaterial="clear">
              <a:bevelT h="63500"/>
            </a:sp3d>
          </a:bodyPr>
          <a:lstStyle/>
          <a:p>
            <a:pPr algn="ctr">
              <a:lnSpc>
                <a:spcPct val="100000"/>
              </a:lnSpc>
            </a:pPr>
            <a:r>
              <a:rPr lang="tr-TR" sz="2000" b="0" strike="noStrike" spc="-1">
                <a:solidFill>
                  <a:srgbClr val="F7070C"/>
                </a:solidFill>
                <a:latin typeface="Arial"/>
              </a:rPr>
              <a:t>BRONZ CANKURTARAN EĞİTMEN</a:t>
            </a:r>
            <a:endParaRPr lang="tr-TR" sz="2000" b="0" strike="noStrike" spc="-1">
              <a:latin typeface="Arial"/>
            </a:endParaRPr>
          </a:p>
        </p:txBody>
      </p:sp>
      <p:sp>
        <p:nvSpPr>
          <p:cNvPr id="190" name="Rectangle 1"/>
          <p:cNvSpPr/>
          <p:nvPr/>
        </p:nvSpPr>
        <p:spPr>
          <a:xfrm>
            <a:off x="4357800" y="2938320"/>
            <a:ext cx="4285800" cy="91512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pPr>
            <a:r>
              <a:rPr lang="tr-TR" sz="1800" b="1" strike="noStrike" spc="-1">
                <a:solidFill>
                  <a:srgbClr val="000000"/>
                </a:solidFill>
                <a:latin typeface="Arial"/>
              </a:rPr>
              <a:t>Bronz, Gümüş ve Altın cankurtaran eğitim programlarını uygulamakla yetkili eğitmen</a:t>
            </a:r>
            <a:endParaRPr lang="tr-TR" sz="1800" b="0" strike="noStrike" spc="-1">
              <a:latin typeface="Arial"/>
            </a:endParaRPr>
          </a:p>
        </p:txBody>
      </p:sp>
      <p:sp>
        <p:nvSpPr>
          <p:cNvPr id="191" name="16 Dikdörtgen"/>
          <p:cNvSpPr/>
          <p:nvPr/>
        </p:nvSpPr>
        <p:spPr>
          <a:xfrm>
            <a:off x="285840" y="3071880"/>
            <a:ext cx="3142800" cy="701640"/>
          </a:xfrm>
          <a:prstGeom prst="rect">
            <a:avLst/>
          </a:prstGeom>
          <a:solidFill>
            <a:srgbClr val="FFFFFF"/>
          </a:solidFill>
          <a:ln>
            <a:noFill/>
          </a:ln>
          <a:scene3d>
            <a:camera prst="orthographicFront">
              <a:rot lat="0" lon="0" rev="0"/>
            </a:camera>
            <a:lightRig rig="chilly" dir="tl">
              <a:rot lat="0" lon="0" rev="18480000"/>
            </a:lightRig>
          </a:scene3d>
          <a:sp3d prstMaterial="clear">
            <a:bevelT h="63500"/>
          </a:sp3d>
        </p:spPr>
        <p:style>
          <a:lnRef idx="2">
            <a:schemeClr val="dk1"/>
          </a:lnRef>
          <a:fillRef idx="1">
            <a:schemeClr val="lt1"/>
          </a:fillRef>
          <a:effectRef idx="0">
            <a:schemeClr val="dk1"/>
          </a:effectRef>
          <a:fontRef idx="minor"/>
        </p:style>
        <p:txBody>
          <a:bodyPr>
            <a:spAutoFit/>
            <a:scene3d>
              <a:camera prst="orthographicFront">
                <a:rot lat="0" lon="0" rev="0"/>
              </a:camera>
              <a:lightRig rig="chilly" dir="tl">
                <a:rot lat="0" lon="0" rev="18480000"/>
              </a:lightRig>
            </a:scene3d>
            <a:sp3d prstMaterial="clear">
              <a:bevelT h="63500"/>
            </a:sp3d>
          </a:bodyPr>
          <a:lstStyle/>
          <a:p>
            <a:pPr algn="ctr">
              <a:lnSpc>
                <a:spcPct val="100000"/>
              </a:lnSpc>
            </a:pPr>
            <a:r>
              <a:rPr lang="tr-TR" sz="2000" b="0" strike="noStrike" spc="-1">
                <a:solidFill>
                  <a:srgbClr val="F7070C"/>
                </a:solidFill>
                <a:latin typeface="Arial"/>
              </a:rPr>
              <a:t>GÜMÜŞ CANKURTARAN EĞİTMEN</a:t>
            </a:r>
            <a:endParaRPr lang="tr-TR" sz="2000" b="0" strike="noStrike" spc="-1">
              <a:latin typeface="Arial"/>
            </a:endParaRPr>
          </a:p>
        </p:txBody>
      </p:sp>
      <p:sp>
        <p:nvSpPr>
          <p:cNvPr id="192" name="Rectangle 1"/>
          <p:cNvSpPr/>
          <p:nvPr/>
        </p:nvSpPr>
        <p:spPr>
          <a:xfrm>
            <a:off x="4143240" y="4361760"/>
            <a:ext cx="4714560" cy="91512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pPr>
            <a:r>
              <a:rPr lang="tr-TR" sz="1800" b="1" strike="noStrike" spc="-1">
                <a:solidFill>
                  <a:srgbClr val="000000"/>
                </a:solidFill>
                <a:latin typeface="Arial"/>
              </a:rPr>
              <a:t>Bronz, Gümüş, Altın cankurtaran ve Cankurtaran eğitmeni eğitimi programların uygulamakla yetkili eğitmen</a:t>
            </a:r>
            <a:endParaRPr lang="tr-TR" sz="1800" b="0" strike="noStrike" spc="-1">
              <a:latin typeface="Arial"/>
            </a:endParaRPr>
          </a:p>
        </p:txBody>
      </p:sp>
      <p:sp>
        <p:nvSpPr>
          <p:cNvPr id="193" name="18 Dikdörtgen"/>
          <p:cNvSpPr/>
          <p:nvPr/>
        </p:nvSpPr>
        <p:spPr>
          <a:xfrm>
            <a:off x="285840" y="4500720"/>
            <a:ext cx="3142800" cy="701640"/>
          </a:xfrm>
          <a:prstGeom prst="rect">
            <a:avLst/>
          </a:prstGeom>
          <a:solidFill>
            <a:srgbClr val="FFFFFF"/>
          </a:solidFill>
          <a:ln>
            <a:noFill/>
          </a:ln>
          <a:scene3d>
            <a:camera prst="orthographicFront">
              <a:rot lat="0" lon="0" rev="0"/>
            </a:camera>
            <a:lightRig rig="chilly" dir="tl">
              <a:rot lat="0" lon="0" rev="18480000"/>
            </a:lightRig>
          </a:scene3d>
          <a:sp3d prstMaterial="clear">
            <a:bevelT h="63500"/>
          </a:sp3d>
        </p:spPr>
        <p:style>
          <a:lnRef idx="2">
            <a:schemeClr val="dk1"/>
          </a:lnRef>
          <a:fillRef idx="1">
            <a:schemeClr val="lt1"/>
          </a:fillRef>
          <a:effectRef idx="0">
            <a:schemeClr val="dk1"/>
          </a:effectRef>
          <a:fontRef idx="minor"/>
        </p:style>
        <p:txBody>
          <a:bodyPr>
            <a:spAutoFit/>
            <a:scene3d>
              <a:camera prst="orthographicFront">
                <a:rot lat="0" lon="0" rev="0"/>
              </a:camera>
              <a:lightRig rig="chilly" dir="tl">
                <a:rot lat="0" lon="0" rev="18480000"/>
              </a:lightRig>
            </a:scene3d>
            <a:sp3d prstMaterial="clear">
              <a:bevelT h="63500"/>
            </a:sp3d>
          </a:bodyPr>
          <a:lstStyle/>
          <a:p>
            <a:pPr algn="ctr">
              <a:lnSpc>
                <a:spcPct val="100000"/>
              </a:lnSpc>
            </a:pPr>
            <a:r>
              <a:rPr lang="tr-TR" sz="2000" b="0" strike="noStrike" spc="-1">
                <a:solidFill>
                  <a:srgbClr val="F7070C"/>
                </a:solidFill>
                <a:latin typeface="Arial"/>
              </a:rPr>
              <a:t>ALTIN CANKURTARAN EĞİTMEN</a:t>
            </a:r>
            <a:endParaRPr lang="tr-TR" sz="2000" b="0" strike="noStrike" spc="-1">
              <a:latin typeface="Arial"/>
            </a:endParaRPr>
          </a:p>
        </p:txBody>
      </p:sp>
      <p:sp>
        <p:nvSpPr>
          <p:cNvPr id="194" name="22 Sağ Ok"/>
          <p:cNvSpPr/>
          <p:nvPr/>
        </p:nvSpPr>
        <p:spPr>
          <a:xfrm>
            <a:off x="3500280" y="1928880"/>
            <a:ext cx="428400" cy="142560"/>
          </a:xfrm>
          <a:prstGeom prst="rightArrow">
            <a:avLst>
              <a:gd name="adj1" fmla="val 50000"/>
              <a:gd name="adj2" fmla="val 50000"/>
            </a:avLst>
          </a:prstGeom>
          <a:solidFill>
            <a:schemeClr val="bg2">
              <a:lumMod val="50000"/>
            </a:schemeClr>
          </a:solidFill>
          <a:ln>
            <a:solidFill>
              <a:srgbClr val="DEF5FA">
                <a:lumMod val="50000"/>
              </a:srgbClr>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pic>
        <p:nvPicPr>
          <p:cNvPr id="19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196" name="2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97" name="2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 ILS CANKURTARAN SERTİFİKA SİSTEMİ</a:t>
            </a:r>
            <a:endParaRPr lang="tr-TR" sz="2400" b="0" strike="noStrike" spc="-1">
              <a:latin typeface="Arial"/>
            </a:endParaRPr>
          </a:p>
        </p:txBody>
      </p:sp>
      <p:sp>
        <p:nvSpPr>
          <p:cNvPr id="19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
        <p:nvSpPr>
          <p:cNvPr id="199" name="31 Sağ Ok"/>
          <p:cNvSpPr/>
          <p:nvPr/>
        </p:nvSpPr>
        <p:spPr>
          <a:xfrm>
            <a:off x="3500280" y="3357720"/>
            <a:ext cx="428400" cy="142560"/>
          </a:xfrm>
          <a:prstGeom prst="rightArrow">
            <a:avLst>
              <a:gd name="adj1" fmla="val 50000"/>
              <a:gd name="adj2" fmla="val 50000"/>
            </a:avLst>
          </a:prstGeom>
          <a:solidFill>
            <a:schemeClr val="bg2">
              <a:lumMod val="50000"/>
            </a:schemeClr>
          </a:solidFill>
          <a:ln>
            <a:solidFill>
              <a:srgbClr val="DEF5FA">
                <a:lumMod val="50000"/>
              </a:srgbClr>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200" name="32 Sağ Ok"/>
          <p:cNvSpPr/>
          <p:nvPr/>
        </p:nvSpPr>
        <p:spPr>
          <a:xfrm>
            <a:off x="3500280" y="4786200"/>
            <a:ext cx="428400" cy="142560"/>
          </a:xfrm>
          <a:prstGeom prst="rightArrow">
            <a:avLst>
              <a:gd name="adj1" fmla="val 50000"/>
              <a:gd name="adj2" fmla="val 50000"/>
            </a:avLst>
          </a:prstGeom>
          <a:solidFill>
            <a:schemeClr val="bg2">
              <a:lumMod val="50000"/>
            </a:schemeClr>
          </a:solidFill>
          <a:ln>
            <a:solidFill>
              <a:srgbClr val="DEF5FA">
                <a:lumMod val="50000"/>
              </a:srgbClr>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02" name="Picture 3" descr="C:\Users\Metin\Desktop\TSSF SUNUM ÇALIŞMASI\DONELER\cank şort 1-1000x1000 copy.jpg"/>
          <p:cNvPicPr/>
          <p:nvPr/>
        </p:nvPicPr>
        <p:blipFill>
          <a:blip r:embed="rId3"/>
          <a:stretch/>
        </p:blipFill>
        <p:spPr>
          <a:xfrm>
            <a:off x="357120" y="4357800"/>
            <a:ext cx="1213920" cy="1213920"/>
          </a:xfrm>
          <a:prstGeom prst="rect">
            <a:avLst/>
          </a:prstGeom>
          <a:ln w="0">
            <a:noFill/>
          </a:ln>
        </p:spPr>
      </p:pic>
      <p:pic>
        <p:nvPicPr>
          <p:cNvPr id="203" name="Picture 4" descr="C:\Users\Metin\Desktop\TSSF SUNUM ÇALIŞMASI\DONELER\YTI4YzJlNjk3MGI4OWNiOWI0MDNjZjgyZWJjZTRjYTitaFiGbEhJlLyl8AjX4NlgaHR0cDovL21lZGlhLmFkc2ltZy5jb20vNDM2NWQzNDc0NTcwMjgyN2Y4Y2RhYWJhMmVjZGQzYzczYWUyMjI1OTNjZWE0NjczMzAxOGE3YjY3NzJkZTgzNy5qcGd.jpg"/>
          <p:cNvPicPr/>
          <p:nvPr/>
        </p:nvPicPr>
        <p:blipFill>
          <a:blip r:embed="rId4"/>
          <a:stretch/>
        </p:blipFill>
        <p:spPr>
          <a:xfrm>
            <a:off x="475200" y="3143160"/>
            <a:ext cx="1024560" cy="1213920"/>
          </a:xfrm>
          <a:prstGeom prst="rect">
            <a:avLst/>
          </a:prstGeom>
          <a:ln w="0">
            <a:noFill/>
          </a:ln>
        </p:spPr>
      </p:pic>
      <p:pic>
        <p:nvPicPr>
          <p:cNvPr id="204" name="Picture 7" descr="C:\Users\Metin\Desktop\TSSF SUNUM ÇALIŞMASI\DONELER\35587767-1.jpg"/>
          <p:cNvPicPr/>
          <p:nvPr/>
        </p:nvPicPr>
        <p:blipFill>
          <a:blip r:embed="rId5"/>
          <a:stretch/>
        </p:blipFill>
        <p:spPr>
          <a:xfrm>
            <a:off x="285840" y="1966680"/>
            <a:ext cx="1071360" cy="961920"/>
          </a:xfrm>
          <a:prstGeom prst="rect">
            <a:avLst/>
          </a:prstGeom>
          <a:ln w="0">
            <a:noFill/>
          </a:ln>
        </p:spPr>
      </p:pic>
      <p:sp>
        <p:nvSpPr>
          <p:cNvPr id="205" name="22 Metin kutusu"/>
          <p:cNvSpPr/>
          <p:nvPr/>
        </p:nvSpPr>
        <p:spPr>
          <a:xfrm>
            <a:off x="2143080" y="2415600"/>
            <a:ext cx="457164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C00000"/>
                </a:solidFill>
                <a:latin typeface="Arial"/>
              </a:rPr>
              <a:t>Şapka: </a:t>
            </a:r>
            <a:r>
              <a:rPr lang="tr-TR" sz="1600" b="0" strike="noStrike" spc="-1">
                <a:solidFill>
                  <a:srgbClr val="464646"/>
                </a:solidFill>
                <a:latin typeface="Arial"/>
              </a:rPr>
              <a:t>Kırmızı renkte ve ön tarafında sarı renk yazıyla Cankurtaran/Lifeguard yazılı</a:t>
            </a:r>
            <a:endParaRPr lang="tr-TR" sz="1600" b="0" strike="noStrike" spc="-1">
              <a:latin typeface="Arial"/>
            </a:endParaRPr>
          </a:p>
        </p:txBody>
      </p:sp>
      <p:sp>
        <p:nvSpPr>
          <p:cNvPr id="206" name="14 Metin kutusu"/>
          <p:cNvSpPr/>
          <p:nvPr/>
        </p:nvSpPr>
        <p:spPr>
          <a:xfrm>
            <a:off x="71280" y="1357200"/>
            <a:ext cx="757224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1" strike="noStrike" spc="-1">
                <a:solidFill>
                  <a:srgbClr val="EE0000"/>
                </a:solidFill>
                <a:latin typeface="Arial"/>
              </a:rPr>
              <a:t>Cankurtaran görevdeyken standartlara uygun Cankurtaran üniforması giymesi zorunludur.</a:t>
            </a:r>
            <a:endParaRPr lang="tr-TR" sz="2000" b="0" strike="noStrike" spc="-1">
              <a:latin typeface="Arial"/>
            </a:endParaRPr>
          </a:p>
        </p:txBody>
      </p:sp>
      <p:sp>
        <p:nvSpPr>
          <p:cNvPr id="207" name="16 Metin kutusu"/>
          <p:cNvSpPr/>
          <p:nvPr/>
        </p:nvSpPr>
        <p:spPr>
          <a:xfrm>
            <a:off x="2143080" y="3643200"/>
            <a:ext cx="464328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C00000"/>
                </a:solidFill>
                <a:latin typeface="Arial"/>
              </a:rPr>
              <a:t>Tişört: </a:t>
            </a:r>
            <a:r>
              <a:rPr lang="tr-TR" sz="1600" b="0" strike="noStrike" spc="-1">
                <a:solidFill>
                  <a:srgbClr val="464646"/>
                </a:solidFill>
                <a:latin typeface="Arial"/>
              </a:rPr>
              <a:t>Sarı renkte ve sırtta iki omuz arasında</a:t>
            </a:r>
            <a:endParaRPr lang="tr-TR" sz="1600" b="0" strike="noStrike" spc="-1">
              <a:latin typeface="Arial"/>
            </a:endParaRPr>
          </a:p>
          <a:p>
            <a:pPr>
              <a:lnSpc>
                <a:spcPct val="100000"/>
              </a:lnSpc>
            </a:pPr>
            <a:r>
              <a:rPr lang="tr-TR" sz="1600" b="0" strike="noStrike" spc="-1">
                <a:solidFill>
                  <a:srgbClr val="464646"/>
                </a:solidFill>
                <a:latin typeface="Arial"/>
              </a:rPr>
              <a:t> kırmızı renk yazıyla Cankurtaran/Lifeguard yazılı</a:t>
            </a:r>
            <a:endParaRPr lang="tr-TR" sz="1600" b="0" strike="noStrike" spc="-1">
              <a:latin typeface="Arial"/>
            </a:endParaRPr>
          </a:p>
        </p:txBody>
      </p:sp>
      <p:sp>
        <p:nvSpPr>
          <p:cNvPr id="208" name="17 Metin kutusu"/>
          <p:cNvSpPr/>
          <p:nvPr/>
        </p:nvSpPr>
        <p:spPr>
          <a:xfrm>
            <a:off x="2143080" y="4714920"/>
            <a:ext cx="500040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C00000"/>
                </a:solidFill>
                <a:latin typeface="Arial"/>
              </a:rPr>
              <a:t>Şort: </a:t>
            </a:r>
            <a:r>
              <a:rPr lang="tr-TR" sz="1600" b="0" strike="noStrike" spc="-1">
                <a:solidFill>
                  <a:srgbClr val="464646"/>
                </a:solidFill>
                <a:latin typeface="Arial"/>
              </a:rPr>
              <a:t>Kırmızı renkte ve arka bel kısmında sarı renk yazıyla Cankurtaran/Lifeguard yazılı</a:t>
            </a:r>
            <a:endParaRPr lang="tr-TR" sz="1600" b="0" strike="noStrike" spc="-1">
              <a:latin typeface="Arial"/>
            </a:endParaRPr>
          </a:p>
        </p:txBody>
      </p:sp>
      <p:pic>
        <p:nvPicPr>
          <p:cNvPr id="209" name="Picture 3" descr="C:\Users\Metin\Desktop\TSSF SUNUM ÇALIŞMASI\DONELER\3743-eBay.jpg"/>
          <p:cNvPicPr/>
          <p:nvPr/>
        </p:nvPicPr>
        <p:blipFill>
          <a:blip r:embed="rId6"/>
          <a:stretch/>
        </p:blipFill>
        <p:spPr>
          <a:xfrm>
            <a:off x="7153200" y="3643200"/>
            <a:ext cx="1633320" cy="1999800"/>
          </a:xfrm>
          <a:prstGeom prst="rect">
            <a:avLst/>
          </a:prstGeom>
          <a:ln w="0">
            <a:noFill/>
          </a:ln>
        </p:spPr>
      </p:pic>
      <p:pic>
        <p:nvPicPr>
          <p:cNvPr id="210" name="Picture 4" descr="C:\Users\Metin\Desktop\TSSF SUNUM ÇALIŞMASI\DONELER\hghghg.png"/>
          <p:cNvPicPr/>
          <p:nvPr/>
        </p:nvPicPr>
        <p:blipFill>
          <a:blip r:embed="rId7"/>
          <a:stretch/>
        </p:blipFill>
        <p:spPr>
          <a:xfrm>
            <a:off x="7929720" y="1669320"/>
            <a:ext cx="915840" cy="2044800"/>
          </a:xfrm>
          <a:prstGeom prst="rect">
            <a:avLst/>
          </a:prstGeom>
          <a:ln w="0">
            <a:noFill/>
          </a:ln>
        </p:spPr>
      </p:pic>
      <p:pic>
        <p:nvPicPr>
          <p:cNvPr id="211" name="Picture 5" descr="C:\Users\Metin\Desktop\TSSF SUNUM ÇALIŞMASI\DONELER\1errrrr.jpg"/>
          <p:cNvPicPr/>
          <p:nvPr/>
        </p:nvPicPr>
        <p:blipFill>
          <a:blip r:embed="rId8"/>
          <a:stretch/>
        </p:blipFill>
        <p:spPr>
          <a:xfrm>
            <a:off x="7072200" y="1884240"/>
            <a:ext cx="856800" cy="1687320"/>
          </a:xfrm>
          <a:prstGeom prst="rect">
            <a:avLst/>
          </a:prstGeom>
          <a:ln w="0">
            <a:noFill/>
          </a:ln>
        </p:spPr>
      </p:pic>
      <p:sp>
        <p:nvSpPr>
          <p:cNvPr id="212" name="20 Sağ Ok"/>
          <p:cNvSpPr/>
          <p:nvPr/>
        </p:nvSpPr>
        <p:spPr>
          <a:xfrm>
            <a:off x="1571760" y="2571840"/>
            <a:ext cx="428400" cy="142560"/>
          </a:xfrm>
          <a:prstGeom prst="rightArrow">
            <a:avLst>
              <a:gd name="adj1" fmla="val 50000"/>
              <a:gd name="adj2" fmla="val 50000"/>
            </a:avLst>
          </a:prstGeom>
          <a:solidFill>
            <a:schemeClr val="bg2">
              <a:lumMod val="50000"/>
            </a:schemeClr>
          </a:solidFill>
          <a:ln>
            <a:solidFill>
              <a:srgbClr val="DEF5FA">
                <a:lumMod val="50000"/>
              </a:srgbClr>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pic>
        <p:nvPicPr>
          <p:cNvPr id="213" name="Picture 5" descr="C:\Users\Metin\Desktop\TSSF SUNUM ÇALIŞMASI\LOGO TSSF.png"/>
          <p:cNvPicPr/>
          <p:nvPr/>
        </p:nvPicPr>
        <p:blipFill>
          <a:blip r:embed="rId9"/>
          <a:stretch/>
        </p:blipFill>
        <p:spPr>
          <a:xfrm>
            <a:off x="8059320" y="5773320"/>
            <a:ext cx="1013040" cy="1013040"/>
          </a:xfrm>
          <a:prstGeom prst="rect">
            <a:avLst/>
          </a:prstGeom>
          <a:ln w="0">
            <a:noFill/>
          </a:ln>
        </p:spPr>
      </p:pic>
      <p:sp>
        <p:nvSpPr>
          <p:cNvPr id="214" name="27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15" name="2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 ILS  CANKURTARAN  ÜNİFORMALARI</a:t>
            </a:r>
            <a:endParaRPr lang="tr-TR" sz="2400" b="0" strike="noStrike" spc="-1">
              <a:latin typeface="Arial"/>
            </a:endParaRPr>
          </a:p>
        </p:txBody>
      </p:sp>
      <p:sp>
        <p:nvSpPr>
          <p:cNvPr id="21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
        <p:nvSpPr>
          <p:cNvPr id="217" name="30 Sağ Ok"/>
          <p:cNvSpPr/>
          <p:nvPr/>
        </p:nvSpPr>
        <p:spPr>
          <a:xfrm>
            <a:off x="1571760" y="3786120"/>
            <a:ext cx="428400" cy="142560"/>
          </a:xfrm>
          <a:prstGeom prst="rightArrow">
            <a:avLst>
              <a:gd name="adj1" fmla="val 50000"/>
              <a:gd name="adj2" fmla="val 50000"/>
            </a:avLst>
          </a:prstGeom>
          <a:solidFill>
            <a:schemeClr val="bg2">
              <a:lumMod val="50000"/>
            </a:schemeClr>
          </a:solidFill>
          <a:ln>
            <a:solidFill>
              <a:srgbClr val="DEF5FA">
                <a:lumMod val="50000"/>
              </a:srgbClr>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218" name="31 Sağ Ok"/>
          <p:cNvSpPr/>
          <p:nvPr/>
        </p:nvSpPr>
        <p:spPr>
          <a:xfrm>
            <a:off x="1571760" y="4857840"/>
            <a:ext cx="428400" cy="142560"/>
          </a:xfrm>
          <a:prstGeom prst="rightArrow">
            <a:avLst>
              <a:gd name="adj1" fmla="val 50000"/>
              <a:gd name="adj2" fmla="val 50000"/>
            </a:avLst>
          </a:prstGeom>
          <a:solidFill>
            <a:schemeClr val="bg2">
              <a:lumMod val="50000"/>
            </a:schemeClr>
          </a:solidFill>
          <a:ln>
            <a:solidFill>
              <a:srgbClr val="DEF5FA">
                <a:lumMod val="50000"/>
              </a:srgbClr>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220" name="1 İçerik Yer Tutucusu"/>
          <p:cNvSpPr txBox="1"/>
          <p:nvPr/>
        </p:nvSpPr>
        <p:spPr>
          <a:xfrm>
            <a:off x="3071880" y="1643040"/>
            <a:ext cx="5071680" cy="3673080"/>
          </a:xfrm>
          <a:prstGeom prst="rect">
            <a:avLst/>
          </a:prstGeom>
          <a:noFill/>
          <a:ln w="0">
            <a:noFill/>
          </a:ln>
        </p:spPr>
        <p:txBody>
          <a:bodyPr lIns="90000" tIns="45000" rIns="90000" bIns="45000">
            <a:noAutofit/>
          </a:bodyPr>
          <a:lstStyle/>
          <a:p>
            <a:pPr marL="365760" indent="-255600">
              <a:lnSpc>
                <a:spcPct val="100000"/>
              </a:lnSpc>
              <a:spcBef>
                <a:spcPts val="400"/>
              </a:spcBef>
              <a:tabLst>
                <a:tab pos="0" algn="l"/>
              </a:tabLst>
            </a:pPr>
            <a:r>
              <a:rPr lang="tr-TR" sz="2000" b="1" strike="noStrike" spc="-1">
                <a:solidFill>
                  <a:srgbClr val="EE0000"/>
                </a:solidFill>
                <a:latin typeface="Arial"/>
              </a:rPr>
              <a:t>Cankurtaran sandalyesi standardı :</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700" b="0" strike="noStrike" spc="-1">
                <a:solidFill>
                  <a:srgbClr val="000000"/>
                </a:solidFill>
                <a:latin typeface="Arial"/>
              </a:rPr>
              <a:t>Özel imal edilmiş en az 4 basamaklı, kapalı havuzlarda asgari 150 cm, açık havuzlarda asgari 200 cm yüksekliğinde olmalıdır.</a:t>
            </a:r>
            <a:endParaRPr lang="tr-TR" sz="1700" b="0" strike="noStrike" spc="-1">
              <a:solidFill>
                <a:srgbClr val="000000"/>
              </a:solidFill>
              <a:latin typeface="Lucida Sans Unicode"/>
            </a:endParaRPr>
          </a:p>
          <a:p>
            <a:pPr marL="365760" indent="-255600">
              <a:lnSpc>
                <a:spcPct val="100000"/>
              </a:lnSpc>
              <a:spcBef>
                <a:spcPts val="400"/>
              </a:spcBef>
              <a:tabLst>
                <a:tab pos="0" algn="l"/>
              </a:tabLst>
            </a:pPr>
            <a:endParaRPr lang="tr-TR" sz="17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700" b="0" strike="noStrike" spc="-1">
                <a:solidFill>
                  <a:srgbClr val="000000"/>
                </a:solidFill>
                <a:latin typeface="Arial"/>
              </a:rPr>
              <a:t>Cankurtaran sandalyesi, havuza 2 m den daha uzakta olmayacak şekilde ve havuzun her yerini rahat görebilecek yerde olmalıdır. </a:t>
            </a:r>
            <a:endParaRPr lang="tr-TR" sz="1700" b="0" strike="noStrike" spc="-1">
              <a:solidFill>
                <a:srgbClr val="000000"/>
              </a:solidFill>
              <a:latin typeface="Lucida Sans Unicode"/>
            </a:endParaRPr>
          </a:p>
          <a:p>
            <a:pPr>
              <a:lnSpc>
                <a:spcPct val="100000"/>
              </a:lnSpc>
              <a:spcBef>
                <a:spcPts val="400"/>
              </a:spcBef>
              <a:tabLst>
                <a:tab pos="0" algn="l"/>
              </a:tabLst>
            </a:pPr>
            <a:endParaRPr lang="tr-TR" sz="17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700" b="0" strike="noStrike" spc="-1">
                <a:solidFill>
                  <a:srgbClr val="000000"/>
                </a:solidFill>
                <a:latin typeface="Arial"/>
              </a:rPr>
              <a:t>Açık havuzlarda kullanılacak cankurtaran sandalyesinin üst tarafında cankurtaranı güneşten koruyacak bir düzenek olması gerekmektedir.</a:t>
            </a:r>
            <a:endParaRPr lang="tr-TR" sz="1700" b="0" strike="noStrike" spc="-1">
              <a:solidFill>
                <a:srgbClr val="000000"/>
              </a:solidFill>
              <a:latin typeface="Lucida Sans Unicode"/>
            </a:endParaRPr>
          </a:p>
          <a:p>
            <a:pPr>
              <a:lnSpc>
                <a:spcPct val="100000"/>
              </a:lnSpc>
              <a:spcBef>
                <a:spcPts val="400"/>
              </a:spcBef>
              <a:tabLst>
                <a:tab pos="0" algn="l"/>
              </a:tabLst>
            </a:pPr>
            <a:endParaRPr lang="tr-TR" sz="1700" b="0" strike="noStrike" spc="-1">
              <a:solidFill>
                <a:srgbClr val="000000"/>
              </a:solidFill>
              <a:latin typeface="Lucida Sans Unicode"/>
            </a:endParaRPr>
          </a:p>
          <a:p>
            <a:pPr marL="365760" indent="-255600">
              <a:lnSpc>
                <a:spcPct val="100000"/>
              </a:lnSpc>
              <a:spcBef>
                <a:spcPts val="400"/>
              </a:spcBef>
              <a:tabLst>
                <a:tab pos="0" algn="l"/>
              </a:tabLst>
            </a:pPr>
            <a:endParaRPr lang="tr-TR" sz="1700" b="0" strike="noStrike" spc="-1">
              <a:solidFill>
                <a:srgbClr val="000000"/>
              </a:solidFill>
              <a:latin typeface="Lucida Sans Unicode"/>
            </a:endParaRPr>
          </a:p>
          <a:p>
            <a:pPr>
              <a:lnSpc>
                <a:spcPct val="100000"/>
              </a:lnSpc>
              <a:spcBef>
                <a:spcPts val="400"/>
              </a:spcBef>
              <a:tabLst>
                <a:tab pos="0" algn="l"/>
              </a:tabLst>
            </a:pPr>
            <a:endParaRPr lang="tr-TR" sz="1700" b="0" strike="noStrike" spc="-1">
              <a:solidFill>
                <a:srgbClr val="000000"/>
              </a:solidFill>
              <a:latin typeface="Lucida Sans Unicode"/>
            </a:endParaRPr>
          </a:p>
          <a:p>
            <a:pPr>
              <a:lnSpc>
                <a:spcPct val="100000"/>
              </a:lnSpc>
              <a:spcBef>
                <a:spcPts val="400"/>
              </a:spcBef>
              <a:tabLst>
                <a:tab pos="0" algn="l"/>
              </a:tabLst>
            </a:pPr>
            <a:endParaRPr lang="tr-TR" sz="1700" b="0" strike="noStrike" spc="-1">
              <a:solidFill>
                <a:srgbClr val="000000"/>
              </a:solidFill>
              <a:latin typeface="Lucida Sans Unicode"/>
            </a:endParaRPr>
          </a:p>
          <a:p>
            <a:pPr>
              <a:lnSpc>
                <a:spcPct val="100000"/>
              </a:lnSpc>
              <a:spcBef>
                <a:spcPts val="400"/>
              </a:spcBef>
              <a:tabLst>
                <a:tab pos="0" algn="l"/>
              </a:tabLst>
            </a:pPr>
            <a:endParaRPr lang="tr-TR" sz="1700" b="0" strike="noStrike" spc="-1">
              <a:solidFill>
                <a:srgbClr val="000000"/>
              </a:solidFill>
              <a:latin typeface="Lucida Sans Unicode"/>
            </a:endParaRPr>
          </a:p>
          <a:p>
            <a:pPr>
              <a:lnSpc>
                <a:spcPct val="100000"/>
              </a:lnSpc>
              <a:spcBef>
                <a:spcPts val="400"/>
              </a:spcBef>
              <a:tabLst>
                <a:tab pos="0" algn="l"/>
              </a:tabLst>
            </a:pPr>
            <a:endParaRPr lang="tr-TR" sz="1700" b="0" strike="noStrike" spc="-1">
              <a:solidFill>
                <a:srgbClr val="000000"/>
              </a:solidFill>
              <a:latin typeface="Lucida Sans Unicode"/>
            </a:endParaRPr>
          </a:p>
          <a:p>
            <a:pPr>
              <a:lnSpc>
                <a:spcPct val="100000"/>
              </a:lnSpc>
              <a:spcBef>
                <a:spcPts val="400"/>
              </a:spcBef>
              <a:tabLst>
                <a:tab pos="0" algn="l"/>
              </a:tabLst>
            </a:pPr>
            <a:endParaRPr lang="tr-TR" sz="1700" b="0" strike="noStrike" spc="-1">
              <a:solidFill>
                <a:srgbClr val="000000"/>
              </a:solidFill>
              <a:latin typeface="Lucida Sans Unicode"/>
            </a:endParaRPr>
          </a:p>
        </p:txBody>
      </p:sp>
      <p:pic>
        <p:nvPicPr>
          <p:cNvPr id="221" name="Picture 5" descr="C:\Users\Metin\Desktop\TSSF SUNUM ÇALIŞMASI\DONELER\IMG_4599.JPG"/>
          <p:cNvPicPr/>
          <p:nvPr/>
        </p:nvPicPr>
        <p:blipFill>
          <a:blip r:embed="rId3"/>
          <a:stretch/>
        </p:blipFill>
        <p:spPr>
          <a:xfrm>
            <a:off x="642960" y="1612800"/>
            <a:ext cx="2142720" cy="1785600"/>
          </a:xfrm>
          <a:prstGeom prst="rect">
            <a:avLst/>
          </a:prstGeom>
          <a:ln w="0">
            <a:solidFill>
              <a:srgbClr val="000000"/>
            </a:solidFill>
          </a:ln>
        </p:spPr>
      </p:pic>
      <p:pic>
        <p:nvPicPr>
          <p:cNvPr id="222" name="Picture 6" descr="C:\Users\Metin\Desktop\TSSF SUNUM ÇALIŞMASI\DONELER\IMG_4624.JPG"/>
          <p:cNvPicPr/>
          <p:nvPr/>
        </p:nvPicPr>
        <p:blipFill>
          <a:blip r:embed="rId4"/>
          <a:stretch/>
        </p:blipFill>
        <p:spPr>
          <a:xfrm>
            <a:off x="642960" y="3398760"/>
            <a:ext cx="2142720" cy="2030040"/>
          </a:xfrm>
          <a:prstGeom prst="rect">
            <a:avLst/>
          </a:prstGeom>
          <a:ln w="0">
            <a:solidFill>
              <a:srgbClr val="000000"/>
            </a:solidFill>
          </a:ln>
        </p:spPr>
      </p:pic>
      <p:pic>
        <p:nvPicPr>
          <p:cNvPr id="223" name="Picture 5" descr="C:\Users\Metin\Desktop\TSSF SUNUM ÇALIŞMASI\LOGO TSSF.png"/>
          <p:cNvPicPr/>
          <p:nvPr/>
        </p:nvPicPr>
        <p:blipFill>
          <a:blip r:embed="rId5"/>
          <a:stretch/>
        </p:blipFill>
        <p:spPr>
          <a:xfrm>
            <a:off x="8059320" y="5773320"/>
            <a:ext cx="1013040" cy="1013040"/>
          </a:xfrm>
          <a:prstGeom prst="rect">
            <a:avLst/>
          </a:prstGeom>
          <a:ln w="0">
            <a:noFill/>
          </a:ln>
        </p:spPr>
      </p:pic>
      <p:sp>
        <p:nvSpPr>
          <p:cNvPr id="224"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25"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CANKURTARAN  İSTASYONU</a:t>
            </a:r>
            <a:endParaRPr lang="tr-TR" sz="2400" b="0" strike="noStrike" spc="-1">
              <a:latin typeface="Arial"/>
            </a:endParaRPr>
          </a:p>
        </p:txBody>
      </p:sp>
      <p:sp>
        <p:nvSpPr>
          <p:cNvPr id="22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19 İçerik Yer Tutucusu"/>
          <p:cNvSpPr/>
          <p:nvPr/>
        </p:nvSpPr>
        <p:spPr>
          <a:xfrm>
            <a:off x="142920" y="1857240"/>
            <a:ext cx="8857800" cy="38574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567000" indent="-456840">
              <a:lnSpc>
                <a:spcPct val="100000"/>
              </a:lnSpc>
              <a:spcBef>
                <a:spcPts val="400"/>
              </a:spcBef>
              <a:tabLst>
                <a:tab pos="0" algn="l"/>
              </a:tabLst>
            </a:pPr>
            <a:r>
              <a:rPr lang="tr-TR" sz="2400" b="1" strike="noStrike" spc="-1">
                <a:solidFill>
                  <a:srgbClr val="9BE2FF"/>
                </a:solidFill>
                <a:latin typeface="Arial"/>
                <a:ea typeface="Verdana"/>
              </a:rPr>
              <a:t>                                    KONU  BAŞLIKLARI</a:t>
            </a:r>
            <a:endParaRPr lang="tr-TR" sz="2400" b="0" strike="noStrike" spc="-1">
              <a:latin typeface="Arial"/>
            </a:endParaRPr>
          </a:p>
        </p:txBody>
      </p:sp>
      <p:sp>
        <p:nvSpPr>
          <p:cNvPr id="228" name="1 İçerik Yer Tutucusu"/>
          <p:cNvSpPr txBox="1"/>
          <p:nvPr/>
        </p:nvSpPr>
        <p:spPr>
          <a:xfrm>
            <a:off x="357120" y="2786040"/>
            <a:ext cx="7929360" cy="2714400"/>
          </a:xfrm>
          <a:prstGeom prst="rect">
            <a:avLst/>
          </a:prstGeom>
          <a:noFill/>
          <a:ln w="0">
            <a:noFill/>
          </a:ln>
        </p:spPr>
        <p:txBody>
          <a:bodyPr lIns="90000" tIns="45000" rIns="90000" bIns="45000">
            <a:noAutofit/>
          </a:bodyPr>
          <a:lstStyle/>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Havuz Cankurtaran malzemeleri </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Havuz Cankurtaran malzemeleri bakımı ve muhafazası</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Haberleşme cihazları</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Acil iletişim sistemleri</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Düdük ile haberleşme şekilleri</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Telsiz kullanımı</a:t>
            </a: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p:txBody>
      </p:sp>
      <p:pic>
        <p:nvPicPr>
          <p:cNvPr id="229"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230"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3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
        <p:nvSpPr>
          <p:cNvPr id="232" name="15 Dikdörtgen"/>
          <p:cNvSpPr/>
          <p:nvPr/>
        </p:nvSpPr>
        <p:spPr>
          <a:xfrm>
            <a:off x="71640" y="714240"/>
            <a:ext cx="9072000" cy="82332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LARDA BULUNDURULMASI  GEREKEN </a:t>
            </a:r>
            <a:endParaRPr lang="tr-TR" sz="2400" b="0" strike="noStrike" spc="-1">
              <a:latin typeface="Arial"/>
            </a:endParaRPr>
          </a:p>
          <a:p>
            <a:pPr algn="ctr">
              <a:lnSpc>
                <a:spcPct val="100000"/>
              </a:lnSpc>
            </a:pPr>
            <a:r>
              <a:rPr lang="tr-TR" sz="2400" b="1" strike="noStrike" spc="-1">
                <a:solidFill>
                  <a:srgbClr val="9BE2FF"/>
                </a:solidFill>
                <a:latin typeface="Arial"/>
                <a:ea typeface="Verdana"/>
              </a:rPr>
              <a:t>    DONAMIM VE MALZEMELER</a:t>
            </a:r>
            <a:endParaRPr lang="tr-TR" sz="24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34" name="Picture 9" descr="C:\Users\Metin\Desktop\TSSF SUNUM ÇALIŞMASI\DONELER\polar-battaniye-1.jpg"/>
          <p:cNvPicPr/>
          <p:nvPr/>
        </p:nvPicPr>
        <p:blipFill>
          <a:blip r:embed="rId3"/>
          <a:stretch/>
        </p:blipFill>
        <p:spPr>
          <a:xfrm>
            <a:off x="4572000" y="4572000"/>
            <a:ext cx="1071360" cy="1071360"/>
          </a:xfrm>
          <a:prstGeom prst="rect">
            <a:avLst/>
          </a:prstGeom>
          <a:ln w="0">
            <a:noFill/>
          </a:ln>
        </p:spPr>
      </p:pic>
      <p:pic>
        <p:nvPicPr>
          <p:cNvPr id="235" name="Picture 10" descr="C:\Users\Metin\Desktop\TSSF SUNUM ÇALIŞMASI\DONELER\5c97bf6ab4dfdf8d51cf47c37fec0b26.jpg"/>
          <p:cNvPicPr/>
          <p:nvPr/>
        </p:nvPicPr>
        <p:blipFill>
          <a:blip r:embed="rId4"/>
          <a:stretch/>
        </p:blipFill>
        <p:spPr>
          <a:xfrm>
            <a:off x="6143760" y="1500120"/>
            <a:ext cx="1213920" cy="1213920"/>
          </a:xfrm>
          <a:prstGeom prst="rect">
            <a:avLst/>
          </a:prstGeom>
          <a:ln w="0">
            <a:noFill/>
          </a:ln>
        </p:spPr>
      </p:pic>
      <p:pic>
        <p:nvPicPr>
          <p:cNvPr id="236" name="Picture 5" descr="C:\Users\Metin\Desktop\TSSF SUNUM ÇALIŞMASI\DONELER\u3228cankurtaran-kemeri-100cm-kurtarma-kemeri-diversonyhtm-kurtarma-kemeri-diversony-98-32-B.jpg"/>
          <p:cNvPicPr/>
          <p:nvPr/>
        </p:nvPicPr>
        <p:blipFill>
          <a:blip r:embed="rId5"/>
          <a:stretch/>
        </p:blipFill>
        <p:spPr>
          <a:xfrm>
            <a:off x="6500880" y="4286160"/>
            <a:ext cx="1785600" cy="1227600"/>
          </a:xfrm>
          <a:prstGeom prst="rect">
            <a:avLst/>
          </a:prstGeom>
          <a:ln w="0">
            <a:noFill/>
          </a:ln>
        </p:spPr>
      </p:pic>
      <p:sp>
        <p:nvSpPr>
          <p:cNvPr id="237" name="5 Dikdörtgen"/>
          <p:cNvSpPr/>
          <p:nvPr/>
        </p:nvSpPr>
        <p:spPr>
          <a:xfrm>
            <a:off x="0" y="785880"/>
            <a:ext cx="7429320" cy="51840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nSpc>
                <a:spcPct val="100000"/>
              </a:lnSpc>
            </a:pPr>
            <a:r>
              <a:rPr lang="tr-TR" sz="2800" b="1" strike="noStrike" spc="-1">
                <a:solidFill>
                  <a:srgbClr val="9BE2FF"/>
                </a:solidFill>
                <a:latin typeface="Lucida Sans Unicode"/>
              </a:rPr>
              <a:t>Havuz cankurtaran malzemeleri </a:t>
            </a:r>
            <a:endParaRPr lang="tr-TR" sz="2800" b="0" strike="noStrike" spc="-1">
              <a:latin typeface="Arial"/>
            </a:endParaRPr>
          </a:p>
        </p:txBody>
      </p:sp>
      <p:pic>
        <p:nvPicPr>
          <p:cNvPr id="238" name="Picture 3" descr="C:\Users\Metin\Desktop\TSSF SUNUM ÇALIŞMASI\DONELER\IMG_4599.JPG"/>
          <p:cNvPicPr/>
          <p:nvPr/>
        </p:nvPicPr>
        <p:blipFill>
          <a:blip r:embed="rId6"/>
          <a:stretch/>
        </p:blipFill>
        <p:spPr>
          <a:xfrm>
            <a:off x="3357720" y="2857320"/>
            <a:ext cx="2356920" cy="1767600"/>
          </a:xfrm>
          <a:prstGeom prst="rect">
            <a:avLst/>
          </a:prstGeom>
          <a:ln w="0">
            <a:solidFill>
              <a:srgbClr val="FF0000"/>
            </a:solidFill>
          </a:ln>
        </p:spPr>
      </p:pic>
      <p:pic>
        <p:nvPicPr>
          <p:cNvPr id="239" name="Picture 4" descr="C:\Users\Metin\Desktop\TSSF SUNUM ÇALIŞMASI\DONELER\Ilk-yard-m-kurulu-lifebelts-plaka-g-mme-plaka-omurga-kurulu-sedye-plakas-sedye-monte-cihaz.jpg"/>
          <p:cNvPicPr/>
          <p:nvPr/>
        </p:nvPicPr>
        <p:blipFill>
          <a:blip r:embed="rId7"/>
          <a:stretch/>
        </p:blipFill>
        <p:spPr>
          <a:xfrm>
            <a:off x="1369080" y="1785960"/>
            <a:ext cx="1773720" cy="686520"/>
          </a:xfrm>
          <a:prstGeom prst="rect">
            <a:avLst/>
          </a:prstGeom>
          <a:ln w="0">
            <a:noFill/>
          </a:ln>
        </p:spPr>
      </p:pic>
      <p:pic>
        <p:nvPicPr>
          <p:cNvPr id="240" name="Picture 6" descr="C:\Users\Metin\Desktop\TSSF SUNUM ÇALIŞMASI\DONELER\mikasa-duduk-800x800.jpg"/>
          <p:cNvPicPr/>
          <p:nvPr/>
        </p:nvPicPr>
        <p:blipFill>
          <a:blip r:embed="rId8"/>
          <a:stretch/>
        </p:blipFill>
        <p:spPr>
          <a:xfrm>
            <a:off x="928800" y="4214880"/>
            <a:ext cx="1213920" cy="1213920"/>
          </a:xfrm>
          <a:prstGeom prst="rect">
            <a:avLst/>
          </a:prstGeom>
          <a:ln w="0">
            <a:noFill/>
          </a:ln>
        </p:spPr>
      </p:pic>
      <p:pic>
        <p:nvPicPr>
          <p:cNvPr id="241" name="Picture 7" descr="C:\Users\Metin\Desktop\TSSF SUNUM ÇALIŞMASI\DONELER\ilkyardım çanta1.jpg"/>
          <p:cNvPicPr/>
          <p:nvPr/>
        </p:nvPicPr>
        <p:blipFill>
          <a:blip r:embed="rId9"/>
          <a:stretch/>
        </p:blipFill>
        <p:spPr>
          <a:xfrm>
            <a:off x="7000920" y="2857320"/>
            <a:ext cx="1466280" cy="1466280"/>
          </a:xfrm>
          <a:prstGeom prst="rect">
            <a:avLst/>
          </a:prstGeom>
          <a:ln w="0">
            <a:noFill/>
          </a:ln>
        </p:spPr>
      </p:pic>
      <p:pic>
        <p:nvPicPr>
          <p:cNvPr id="242" name="Picture 8" descr="C:\Users\Metin\Desktop\TSSF SUNUM ÇALIŞMASI\DONELER\11062.jpg"/>
          <p:cNvPicPr/>
          <p:nvPr/>
        </p:nvPicPr>
        <p:blipFill>
          <a:blip r:embed="rId10"/>
          <a:stretch/>
        </p:blipFill>
        <p:spPr>
          <a:xfrm>
            <a:off x="928800" y="2786040"/>
            <a:ext cx="1213920" cy="1213920"/>
          </a:xfrm>
          <a:prstGeom prst="rect">
            <a:avLst/>
          </a:prstGeom>
          <a:ln w="0">
            <a:noFill/>
          </a:ln>
        </p:spPr>
      </p:pic>
      <p:pic>
        <p:nvPicPr>
          <p:cNvPr id="243" name="Picture 11" descr="C:\Users\Metin\Desktop\TSSF SUNUM ÇALIŞMASI\DONELER\nuovarade-bot-kanca-kakic-1.jpg"/>
          <p:cNvPicPr/>
          <p:nvPr/>
        </p:nvPicPr>
        <p:blipFill>
          <a:blip r:embed="rId11"/>
          <a:stretch/>
        </p:blipFill>
        <p:spPr>
          <a:xfrm>
            <a:off x="3071880" y="4857840"/>
            <a:ext cx="729720" cy="729720"/>
          </a:xfrm>
          <a:prstGeom prst="rect">
            <a:avLst/>
          </a:prstGeom>
          <a:ln w="0">
            <a:noFill/>
          </a:ln>
        </p:spPr>
      </p:pic>
      <p:pic>
        <p:nvPicPr>
          <p:cNvPr id="244" name="Picture 12" descr="C:\Users\Metin\Desktop\TSSF SUNUM ÇALIŞMASI\DONELER\04042017012203.jpeg"/>
          <p:cNvPicPr/>
          <p:nvPr/>
        </p:nvPicPr>
        <p:blipFill>
          <a:blip r:embed="rId12"/>
          <a:stretch/>
        </p:blipFill>
        <p:spPr>
          <a:xfrm>
            <a:off x="4071960" y="1571760"/>
            <a:ext cx="1213920" cy="866520"/>
          </a:xfrm>
          <a:prstGeom prst="rect">
            <a:avLst/>
          </a:prstGeom>
          <a:ln w="0">
            <a:noFill/>
          </a:ln>
        </p:spPr>
      </p:pic>
      <p:pic>
        <p:nvPicPr>
          <p:cNvPr id="245" name="Picture 5" descr="C:\Users\Metin\Desktop\TSSF SUNUM ÇALIŞMASI\LOGO TSSF.png"/>
          <p:cNvPicPr/>
          <p:nvPr/>
        </p:nvPicPr>
        <p:blipFill>
          <a:blip r:embed="rId13"/>
          <a:stretch/>
        </p:blipFill>
        <p:spPr>
          <a:xfrm>
            <a:off x="8059320" y="5773320"/>
            <a:ext cx="1013040" cy="1013040"/>
          </a:xfrm>
          <a:prstGeom prst="rect">
            <a:avLst/>
          </a:prstGeom>
          <a:ln w="0">
            <a:noFill/>
          </a:ln>
        </p:spPr>
      </p:pic>
      <p:sp>
        <p:nvSpPr>
          <p:cNvPr id="246" name="1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47" name="1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24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250"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51"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25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
        <p:nvSpPr>
          <p:cNvPr id="253" name="19 İçerik Yer Tutucusu"/>
          <p:cNvSpPr/>
          <p:nvPr/>
        </p:nvSpPr>
        <p:spPr>
          <a:xfrm>
            <a:off x="214200" y="1500120"/>
            <a:ext cx="8715240" cy="39286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54" name="Picture 2" descr="C:\Users\Metin\Desktop\TSSF SUNUM ÇALIŞMASI\DONELER\kemer.png"/>
          <p:cNvPicPr/>
          <p:nvPr/>
        </p:nvPicPr>
        <p:blipFill>
          <a:blip r:embed="rId4"/>
          <a:stretch/>
        </p:blipFill>
        <p:spPr>
          <a:xfrm>
            <a:off x="885825" y="3214800"/>
            <a:ext cx="7543215" cy="18529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5" name="1 İçerik Yer Tutucusu"/>
          <p:cNvSpPr txBox="1"/>
          <p:nvPr/>
        </p:nvSpPr>
        <p:spPr>
          <a:xfrm>
            <a:off x="714240" y="1643040"/>
            <a:ext cx="7714800" cy="2656080"/>
          </a:xfrm>
          <a:prstGeom prst="rect">
            <a:avLst/>
          </a:prstGeom>
          <a:noFill/>
          <a:ln w="0">
            <a:noFill/>
          </a:ln>
        </p:spPr>
        <p:txBody>
          <a:bodyPr lIns="90000" tIns="45000" rIns="90000" bIns="45000">
            <a:noAutofit/>
          </a:bodyPr>
          <a:lstStyle/>
          <a:p>
            <a:pPr marL="365760" indent="-255600">
              <a:lnSpc>
                <a:spcPct val="100000"/>
              </a:lnSpc>
              <a:spcBef>
                <a:spcPts val="400"/>
              </a:spcBef>
              <a:tabLst>
                <a:tab pos="0" algn="l"/>
              </a:tabLst>
            </a:pPr>
            <a:r>
              <a:rPr lang="tr-TR" sz="2000" b="1" strike="noStrike" spc="-1" dirty="0">
                <a:solidFill>
                  <a:srgbClr val="CD1D25"/>
                </a:solidFill>
                <a:latin typeface="Arial"/>
              </a:rPr>
              <a:t>KURTARMA KEMERİ</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dirty="0">
                <a:solidFill>
                  <a:srgbClr val="000000"/>
                </a:solidFill>
                <a:latin typeface="Arial"/>
              </a:rPr>
              <a:t>Mesafenin korunması sayesinde güvenlik sağlar</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dirty="0">
                <a:solidFill>
                  <a:srgbClr val="000000"/>
                </a:solidFill>
                <a:latin typeface="Arial"/>
              </a:rPr>
              <a:t>Kaldırma yardımı sayesinde kolaylık sağlar</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dirty="0">
                <a:solidFill>
                  <a:srgbClr val="000000"/>
                </a:solidFill>
                <a:latin typeface="Arial"/>
              </a:rPr>
              <a:t>Vakanın durumuna bağlı olarak çeşitli kullanma imkanları sunar</a:t>
            </a:r>
            <a:endParaRPr lang="tr-TR" sz="2000" b="0" strike="noStrike" spc="-1" dirty="0">
              <a:solidFill>
                <a:srgbClr val="000000"/>
              </a:solidFill>
              <a:latin typeface="Lucida Sans Unicode"/>
            </a:endParaRPr>
          </a:p>
          <a:p>
            <a:pPr>
              <a:lnSpc>
                <a:spcPct val="100000"/>
              </a:lnSpc>
              <a:spcBef>
                <a:spcPts val="400"/>
              </a:spcBef>
              <a:tabLst>
                <a:tab pos="0" algn="l"/>
              </a:tabLst>
            </a:pPr>
            <a:endParaRPr lang="tr-TR" sz="2000" b="0" strike="noStrike" spc="-1" dirty="0">
              <a:solidFill>
                <a:srgbClr val="000000"/>
              </a:solidFill>
              <a:latin typeface="Lucida Sans Unicode"/>
            </a:endParaRPr>
          </a:p>
          <a:p>
            <a:pPr>
              <a:lnSpc>
                <a:spcPct val="100000"/>
              </a:lnSpc>
              <a:spcBef>
                <a:spcPts val="400"/>
              </a:spcBef>
              <a:tabLst>
                <a:tab pos="0" algn="l"/>
              </a:tabLst>
            </a:pPr>
            <a:endParaRPr lang="tr-TR" sz="2000" b="0" strike="noStrike" spc="-1" dirty="0">
              <a:solidFill>
                <a:srgbClr val="000000"/>
              </a:solidFill>
              <a:latin typeface="Lucida Sans Unicod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19 İçerik Yer Tutucusu"/>
          <p:cNvSpPr/>
          <p:nvPr/>
        </p:nvSpPr>
        <p:spPr>
          <a:xfrm>
            <a:off x="214200" y="1785960"/>
            <a:ext cx="8715240" cy="39286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57"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258"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59" name="32 Metin kutusu"/>
          <p:cNvSpPr/>
          <p:nvPr/>
        </p:nvSpPr>
        <p:spPr>
          <a:xfrm>
            <a:off x="285840" y="2386080"/>
            <a:ext cx="356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0" strike="noStrike" spc="-1">
                <a:solidFill>
                  <a:srgbClr val="FFFFFF"/>
                </a:solidFill>
                <a:latin typeface="Arial Black"/>
              </a:rPr>
              <a:t>4</a:t>
            </a:r>
            <a:endParaRPr lang="tr-TR" sz="2000" b="0" strike="noStrike" spc="-1">
              <a:latin typeface="Arial"/>
            </a:endParaRPr>
          </a:p>
        </p:txBody>
      </p:sp>
      <p:sp>
        <p:nvSpPr>
          <p:cNvPr id="260" name="1 İçerik Yer Tutucusu"/>
          <p:cNvSpPr txBox="1"/>
          <p:nvPr/>
        </p:nvSpPr>
        <p:spPr>
          <a:xfrm>
            <a:off x="214200" y="1857240"/>
            <a:ext cx="8643600" cy="2356920"/>
          </a:xfrm>
          <a:prstGeom prst="rect">
            <a:avLst/>
          </a:prstGeom>
          <a:noFill/>
          <a:ln w="0">
            <a:noFill/>
          </a:ln>
        </p:spPr>
        <p:txBody>
          <a:bodyPr lIns="90000" tIns="45000" rIns="90000" bIns="45000">
            <a:normAutofit/>
          </a:bodyPr>
          <a:lstStyle/>
          <a:p>
            <a:pPr marL="365760" indent="-255600" algn="ctr">
              <a:lnSpc>
                <a:spcPct val="100000"/>
              </a:lnSpc>
              <a:spcBef>
                <a:spcPts val="400"/>
              </a:spcBef>
              <a:tabLst>
                <a:tab pos="0" algn="l"/>
              </a:tabLst>
            </a:pPr>
            <a:r>
              <a:rPr lang="tr-TR" sz="2000" b="1" strike="noStrike" spc="-1">
                <a:solidFill>
                  <a:srgbClr val="CD1D25"/>
                </a:solidFill>
                <a:latin typeface="Arial"/>
              </a:rPr>
              <a:t>KURTARMA TOPU</a:t>
            </a:r>
            <a:endParaRPr lang="tr-TR" sz="2000" b="0" strike="noStrike" spc="-1">
              <a:solidFill>
                <a:srgbClr val="000000"/>
              </a:solidFill>
              <a:latin typeface="Lucida Sans Unicode"/>
            </a:endParaRPr>
          </a:p>
          <a:p>
            <a:pPr marL="365760" indent="-255600" algn="ctr">
              <a:lnSpc>
                <a:spcPct val="100000"/>
              </a:lnSpc>
              <a:spcBef>
                <a:spcPts val="400"/>
              </a:spcBef>
              <a:tabLst>
                <a:tab pos="0" algn="l"/>
              </a:tabLst>
            </a:pPr>
            <a:r>
              <a:rPr lang="tr-TR" sz="2000" b="1" strike="noStrike" spc="-1">
                <a:solidFill>
                  <a:srgbClr val="000000"/>
                </a:solidFill>
                <a:latin typeface="Arial"/>
              </a:rPr>
              <a:t>15-25 metre yüzer bir ipe bağlı, file içerisinde minimum 30 cm çapında plastik top</a:t>
            </a:r>
            <a:endParaRPr lang="tr-TR" sz="2000" b="0" strike="noStrike" spc="-1">
              <a:solidFill>
                <a:srgbClr val="000000"/>
              </a:solidFill>
              <a:latin typeface="Lucida Sans Unicode"/>
            </a:endParaRPr>
          </a:p>
          <a:p>
            <a:pPr marL="365760" indent="-255600" algn="ctr">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Suya girmeden yapılan kurtarmalarda kullanılır</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Plastik olmasından dolayı fırlatıldığında kazazedeye zarar vermez.</a:t>
            </a:r>
            <a:endParaRPr lang="tr-TR" sz="2000" b="0" strike="noStrike" spc="-1">
              <a:solidFill>
                <a:srgbClr val="000000"/>
              </a:solidFill>
              <a:latin typeface="Lucida Sans Unicode"/>
            </a:endParaRPr>
          </a:p>
          <a:p>
            <a:pPr algn="ctr">
              <a:lnSpc>
                <a:spcPct val="100000"/>
              </a:lnSpc>
              <a:spcBef>
                <a:spcPts val="400"/>
              </a:spcBef>
              <a:tabLst>
                <a:tab pos="0" algn="l"/>
              </a:tabLst>
            </a:pPr>
            <a:endParaRPr lang="tr-TR" sz="2000" b="0" strike="noStrike" spc="-1">
              <a:solidFill>
                <a:srgbClr val="000000"/>
              </a:solidFill>
              <a:latin typeface="Lucida Sans Unicode"/>
            </a:endParaRPr>
          </a:p>
          <a:p>
            <a:pPr algn="ctr">
              <a:lnSpc>
                <a:spcPct val="100000"/>
              </a:lnSpc>
              <a:spcBef>
                <a:spcPts val="400"/>
              </a:spcBef>
              <a:tabLst>
                <a:tab pos="0" algn="l"/>
              </a:tabLst>
            </a:pPr>
            <a:endParaRPr lang="tr-TR" sz="2000" b="0" strike="noStrike" spc="-1">
              <a:solidFill>
                <a:srgbClr val="000000"/>
              </a:solidFill>
              <a:latin typeface="Lucida Sans Unicode"/>
            </a:endParaRPr>
          </a:p>
          <a:p>
            <a:pPr marL="365760" indent="-255600" algn="ctr">
              <a:lnSpc>
                <a:spcPct val="100000"/>
              </a:lnSpc>
              <a:spcBef>
                <a:spcPts val="400"/>
              </a:spcBef>
              <a:tabLst>
                <a:tab pos="0" algn="l"/>
              </a:tabLst>
            </a:pPr>
            <a:endParaRPr lang="tr-TR" sz="2000" b="0" strike="noStrike" spc="-1">
              <a:solidFill>
                <a:srgbClr val="000000"/>
              </a:solidFill>
              <a:latin typeface="Lucida Sans Unicode"/>
            </a:endParaRPr>
          </a:p>
        </p:txBody>
      </p:sp>
      <p:pic>
        <p:nvPicPr>
          <p:cNvPr id="261" name="Picture 12" descr="C:\Users\Metin\Desktop\TSSF SUNUM ÇALIŞMASI\DONELER\04042017012203.jpeg"/>
          <p:cNvPicPr/>
          <p:nvPr/>
        </p:nvPicPr>
        <p:blipFill>
          <a:blip r:embed="rId4"/>
          <a:stretch/>
        </p:blipFill>
        <p:spPr>
          <a:xfrm>
            <a:off x="3071880" y="4266000"/>
            <a:ext cx="3357360" cy="19702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2" name="1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26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19 İçerik Yer Tutucusu"/>
          <p:cNvSpPr/>
          <p:nvPr/>
        </p:nvSpPr>
        <p:spPr>
          <a:xfrm>
            <a:off x="214200" y="1571760"/>
            <a:ext cx="8715240" cy="39286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6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266"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67" name="32 Metin kutusu"/>
          <p:cNvSpPr/>
          <p:nvPr/>
        </p:nvSpPr>
        <p:spPr>
          <a:xfrm>
            <a:off x="285840" y="2386080"/>
            <a:ext cx="356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0" strike="noStrike" spc="-1">
                <a:solidFill>
                  <a:srgbClr val="FFFFFF"/>
                </a:solidFill>
                <a:latin typeface="Arial Black"/>
              </a:rPr>
              <a:t>4</a:t>
            </a:r>
            <a:endParaRPr lang="tr-TR" sz="2000" b="0" strike="noStrike" spc="-1">
              <a:latin typeface="Arial"/>
            </a:endParaRPr>
          </a:p>
        </p:txBody>
      </p:sp>
      <p:sp>
        <p:nvSpPr>
          <p:cNvPr id="268" name="1 İçerik Yer Tutucusu"/>
          <p:cNvSpPr txBox="1"/>
          <p:nvPr/>
        </p:nvSpPr>
        <p:spPr>
          <a:xfrm>
            <a:off x="285840" y="1785960"/>
            <a:ext cx="8429400" cy="2142720"/>
          </a:xfrm>
          <a:prstGeom prst="rect">
            <a:avLst/>
          </a:prstGeom>
          <a:noFill/>
          <a:ln w="0">
            <a:noFill/>
          </a:ln>
        </p:spPr>
        <p:txBody>
          <a:bodyPr lIns="90000" tIns="45000" rIns="90000" bIns="45000">
            <a:normAutofit/>
          </a:bodyPr>
          <a:lstStyle/>
          <a:p>
            <a:pPr marL="365760" indent="-255600" algn="ctr">
              <a:lnSpc>
                <a:spcPct val="100000"/>
              </a:lnSpc>
              <a:spcBef>
                <a:spcPts val="400"/>
              </a:spcBef>
              <a:tabLst>
                <a:tab pos="0" algn="l"/>
              </a:tabLst>
            </a:pPr>
            <a:r>
              <a:rPr lang="tr-TR" sz="2000" b="1" strike="noStrike" spc="-1" dirty="0">
                <a:solidFill>
                  <a:srgbClr val="CD1D25"/>
                </a:solidFill>
                <a:latin typeface="Arial"/>
              </a:rPr>
              <a:t>YÜZER SEDYE</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dirty="0">
                <a:solidFill>
                  <a:srgbClr val="000000"/>
                </a:solidFill>
                <a:latin typeface="Arial"/>
              </a:rPr>
              <a:t>Suda batmayan yüzer sedyeler, omurga yaralanmaları riskine karşı kazazedenin vücut bütünlüğünü bozmadan  sudan çıkarılmasına ve taşınmasına olanak sağlar</a:t>
            </a:r>
            <a:endParaRPr lang="tr-TR" sz="2000" b="0" strike="noStrike" spc="-1" dirty="0">
              <a:solidFill>
                <a:srgbClr val="000000"/>
              </a:solidFill>
              <a:latin typeface="Lucida Sans Unicode"/>
            </a:endParaRPr>
          </a:p>
          <a:p>
            <a:pPr marL="365760" indent="-255600">
              <a:lnSpc>
                <a:spcPct val="100000"/>
              </a:lnSpc>
              <a:spcBef>
                <a:spcPts val="400"/>
              </a:spcBef>
              <a:tabLst>
                <a:tab pos="0" algn="l"/>
              </a:tabLst>
            </a:pPr>
            <a:endParaRPr lang="tr-TR" sz="2000" b="0" strike="noStrike" spc="-1" dirty="0">
              <a:solidFill>
                <a:srgbClr val="000000"/>
              </a:solidFill>
              <a:latin typeface="Lucida Sans Unicode"/>
            </a:endParaRPr>
          </a:p>
          <a:p>
            <a:pPr>
              <a:lnSpc>
                <a:spcPct val="100000"/>
              </a:lnSpc>
              <a:spcBef>
                <a:spcPts val="400"/>
              </a:spcBef>
              <a:tabLst>
                <a:tab pos="0" algn="l"/>
              </a:tabLst>
            </a:pPr>
            <a:endParaRPr lang="tr-TR" sz="2000" b="0" strike="noStrike" spc="-1" dirty="0">
              <a:solidFill>
                <a:srgbClr val="000000"/>
              </a:solidFill>
              <a:latin typeface="Lucida Sans Unicode"/>
            </a:endParaRPr>
          </a:p>
          <a:p>
            <a:pPr>
              <a:lnSpc>
                <a:spcPct val="100000"/>
              </a:lnSpc>
              <a:spcBef>
                <a:spcPts val="400"/>
              </a:spcBef>
              <a:tabLst>
                <a:tab pos="0" algn="l"/>
              </a:tabLst>
            </a:pPr>
            <a:endParaRPr lang="tr-TR" sz="2000" b="0" strike="noStrike" spc="-1" dirty="0">
              <a:solidFill>
                <a:srgbClr val="000000"/>
              </a:solidFill>
              <a:latin typeface="Lucida Sans Unicode"/>
            </a:endParaRPr>
          </a:p>
          <a:p>
            <a:pPr marL="365760" indent="-255600">
              <a:lnSpc>
                <a:spcPct val="100000"/>
              </a:lnSpc>
              <a:spcBef>
                <a:spcPts val="400"/>
              </a:spcBef>
              <a:tabLst>
                <a:tab pos="0" algn="l"/>
              </a:tabLst>
            </a:pPr>
            <a:endParaRPr lang="tr-TR" sz="2000" b="0" strike="noStrike" spc="-1" dirty="0">
              <a:solidFill>
                <a:srgbClr val="000000"/>
              </a:solidFill>
              <a:latin typeface="Lucida Sans Unicode"/>
            </a:endParaRPr>
          </a:p>
        </p:txBody>
      </p:sp>
      <p:pic>
        <p:nvPicPr>
          <p:cNvPr id="269" name="Picture 4" descr="C:\Users\Metin\Desktop\TSSF SUNUM ÇALIŞMASI\DONELER\Ilk-yard-m-kurulu-lifebelts-plaka-g-mme-plaka-omurga-kurulu-sedye-plakas-sedye-monte-cihaz.jpg"/>
          <p:cNvPicPr/>
          <p:nvPr/>
        </p:nvPicPr>
        <p:blipFill>
          <a:blip r:embed="rId4"/>
          <a:stretch/>
        </p:blipFill>
        <p:spPr>
          <a:xfrm>
            <a:off x="642601" y="3257280"/>
            <a:ext cx="7687012" cy="21427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0" name="1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27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19 İçerik Yer Tutucusu"/>
          <p:cNvSpPr/>
          <p:nvPr/>
        </p:nvSpPr>
        <p:spPr>
          <a:xfrm>
            <a:off x="214200" y="1571760"/>
            <a:ext cx="8715240" cy="41428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73"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274"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75" name="32 Metin kutusu"/>
          <p:cNvSpPr/>
          <p:nvPr/>
        </p:nvSpPr>
        <p:spPr>
          <a:xfrm>
            <a:off x="285840" y="2386080"/>
            <a:ext cx="356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0" strike="noStrike" spc="-1">
                <a:solidFill>
                  <a:srgbClr val="FFFFFF"/>
                </a:solidFill>
                <a:latin typeface="Arial Black"/>
              </a:rPr>
              <a:t>4</a:t>
            </a:r>
            <a:endParaRPr lang="tr-TR" sz="2000" b="0" strike="noStrike" spc="-1">
              <a:latin typeface="Arial"/>
            </a:endParaRPr>
          </a:p>
        </p:txBody>
      </p:sp>
      <p:sp>
        <p:nvSpPr>
          <p:cNvPr id="276" name="1 İçerik Yer Tutucusu"/>
          <p:cNvSpPr txBox="1"/>
          <p:nvPr/>
        </p:nvSpPr>
        <p:spPr>
          <a:xfrm>
            <a:off x="214200" y="1785960"/>
            <a:ext cx="8286480" cy="571320"/>
          </a:xfrm>
          <a:prstGeom prst="rect">
            <a:avLst/>
          </a:prstGeom>
          <a:noFill/>
          <a:ln w="0">
            <a:noFill/>
          </a:ln>
        </p:spPr>
        <p:txBody>
          <a:bodyPr lIns="90000" tIns="45000" rIns="90000" bIns="45000">
            <a:normAutofit/>
          </a:bodyPr>
          <a:lstStyle/>
          <a:p>
            <a:pPr marL="365760" indent="-255600" algn="ctr">
              <a:lnSpc>
                <a:spcPct val="100000"/>
              </a:lnSpc>
              <a:spcBef>
                <a:spcPts val="400"/>
              </a:spcBef>
              <a:tabLst>
                <a:tab pos="0" algn="l"/>
              </a:tabLst>
            </a:pPr>
            <a:r>
              <a:rPr lang="tr-TR" sz="2000" b="1" strike="noStrike" spc="-1">
                <a:solidFill>
                  <a:srgbClr val="CD1D25"/>
                </a:solidFill>
                <a:latin typeface="Arial"/>
              </a:rPr>
              <a:t>OKSİJEN TÜPÜ </a:t>
            </a: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p:txBody>
      </p:sp>
      <p:pic>
        <p:nvPicPr>
          <p:cNvPr id="277" name="Picture 2" descr="C:\Users\Metin\Desktop\TSSF SUNUM ÇALIŞMASI\DONELER\images (3).jpg"/>
          <p:cNvPicPr/>
          <p:nvPr/>
        </p:nvPicPr>
        <p:blipFill>
          <a:blip r:embed="rId4"/>
          <a:stretch/>
        </p:blipFill>
        <p:spPr>
          <a:xfrm>
            <a:off x="3063240" y="2357280"/>
            <a:ext cx="2937240" cy="3071520"/>
          </a:xfrm>
          <a:prstGeom prst="rect">
            <a:avLst/>
          </a:prstGeom>
          <a:ln w="0">
            <a:noFill/>
          </a:ln>
        </p:spPr>
      </p:pic>
      <p:pic>
        <p:nvPicPr>
          <p:cNvPr id="278" name="Picture 2" descr="C:\Users\Metin\Desktop\TSSF SUNUM ÇALIŞMASI\AMBU MASKE.jpg"/>
          <p:cNvPicPr/>
          <p:nvPr/>
        </p:nvPicPr>
        <p:blipFill>
          <a:blip r:embed="rId5"/>
          <a:stretch/>
        </p:blipFill>
        <p:spPr>
          <a:xfrm>
            <a:off x="285840" y="1714320"/>
            <a:ext cx="2400840" cy="1834920"/>
          </a:xfrm>
          <a:prstGeom prst="rect">
            <a:avLst/>
          </a:prstGeom>
          <a:ln w="0">
            <a:noFill/>
          </a:ln>
        </p:spPr>
      </p:pic>
      <p:pic>
        <p:nvPicPr>
          <p:cNvPr id="279" name="Picture 3" descr="C:\Users\Metin\Desktop\TSSF SUNUM ÇALIŞMASI\BURUN MASKESİ.png"/>
          <p:cNvPicPr/>
          <p:nvPr/>
        </p:nvPicPr>
        <p:blipFill>
          <a:blip r:embed="rId6"/>
          <a:stretch/>
        </p:blipFill>
        <p:spPr>
          <a:xfrm>
            <a:off x="571320" y="3857760"/>
            <a:ext cx="2065320" cy="1642680"/>
          </a:xfrm>
          <a:prstGeom prst="rect">
            <a:avLst/>
          </a:prstGeom>
          <a:ln w="0">
            <a:noFill/>
          </a:ln>
        </p:spPr>
      </p:pic>
      <p:pic>
        <p:nvPicPr>
          <p:cNvPr id="280" name="Picture 4" descr="C:\Users\Metin\Desktop\TSSF SUNUM ÇALIŞMASI\FULL FACE MASKE.png"/>
          <p:cNvPicPr/>
          <p:nvPr/>
        </p:nvPicPr>
        <p:blipFill>
          <a:blip r:embed="rId7"/>
          <a:stretch/>
        </p:blipFill>
        <p:spPr>
          <a:xfrm>
            <a:off x="6286680" y="3786120"/>
            <a:ext cx="2437920" cy="1668600"/>
          </a:xfrm>
          <a:prstGeom prst="rect">
            <a:avLst/>
          </a:prstGeom>
          <a:ln w="0">
            <a:noFill/>
          </a:ln>
        </p:spPr>
      </p:pic>
      <p:pic>
        <p:nvPicPr>
          <p:cNvPr id="281" name="Picture 6" descr="C:\Users\Metin\Desktop\TSSF SUNUM ÇALIŞMASI\39797.jpg"/>
          <p:cNvPicPr/>
          <p:nvPr/>
        </p:nvPicPr>
        <p:blipFill>
          <a:blip r:embed="rId8"/>
          <a:stretch/>
        </p:blipFill>
        <p:spPr>
          <a:xfrm>
            <a:off x="6072120" y="1857240"/>
            <a:ext cx="2768760" cy="1418760"/>
          </a:xfrm>
          <a:prstGeom prst="rect">
            <a:avLst/>
          </a:prstGeom>
          <a:ln w="0">
            <a:noFill/>
          </a:ln>
        </p:spPr>
      </p:pic>
      <p:sp>
        <p:nvSpPr>
          <p:cNvPr id="282"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28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109" name="2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10" name="7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KONU BAŞLIKLARI</a:t>
            </a:r>
            <a:endParaRPr lang="tr-TR" sz="2400" b="0" strike="noStrike" spc="-1">
              <a:latin typeface="Arial"/>
            </a:endParaRPr>
          </a:p>
        </p:txBody>
      </p:sp>
      <p:sp>
        <p:nvSpPr>
          <p:cNvPr id="11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
        <p:nvSpPr>
          <p:cNvPr id="112" name="19 İçerik Yer Tutucusu"/>
          <p:cNvSpPr/>
          <p:nvPr/>
        </p:nvSpPr>
        <p:spPr>
          <a:xfrm>
            <a:off x="0" y="1976345"/>
            <a:ext cx="8159691" cy="335736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13" name="1 İçerik Yer Tutucusu"/>
          <p:cNvSpPr txBox="1"/>
          <p:nvPr/>
        </p:nvSpPr>
        <p:spPr>
          <a:xfrm>
            <a:off x="587631" y="2179080"/>
            <a:ext cx="7071840" cy="2499840"/>
          </a:xfrm>
          <a:prstGeom prst="rect">
            <a:avLst/>
          </a:prstGeom>
          <a:noFill/>
          <a:ln w="0">
            <a:noFill/>
          </a:ln>
        </p:spPr>
        <p:txBody>
          <a:bodyPr lIns="90000" tIns="45000" rIns="90000" bIns="45000">
            <a:noAutofit/>
          </a:bodyPr>
          <a:lstStyle/>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TSSF nedir?</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TSSF’ de Cankurtaranlık</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ILS ve Üye Ülkeler</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TSSF/ILS Cankurtaran sertifika sistemi</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Cankurtaran üniforması</a:t>
            </a:r>
            <a:endParaRPr lang="tr-TR" sz="2000" b="0" strike="noStrike" spc="-1" dirty="0">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Cankurtaran istasyonu ve standartları</a:t>
            </a:r>
            <a:endParaRPr lang="tr-TR" sz="2000" b="0" strike="noStrike" spc="-1" dirty="0">
              <a:solidFill>
                <a:srgbClr val="000000"/>
              </a:solidFill>
              <a:latin typeface="Lucida Sans Unicode"/>
            </a:endParaRPr>
          </a:p>
          <a:p>
            <a:pPr>
              <a:lnSpc>
                <a:spcPct val="100000"/>
              </a:lnSpc>
              <a:spcBef>
                <a:spcPts val="400"/>
              </a:spcBef>
            </a:pPr>
            <a:endParaRPr lang="tr-TR" sz="2000" b="0" strike="noStrike" spc="-1" dirty="0">
              <a:solidFill>
                <a:srgbClr val="000000"/>
              </a:solidFill>
              <a:latin typeface="Lucida Sans Unicod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19 İçerik Yer Tutucusu"/>
          <p:cNvSpPr/>
          <p:nvPr/>
        </p:nvSpPr>
        <p:spPr>
          <a:xfrm>
            <a:off x="285840" y="1785960"/>
            <a:ext cx="8715240" cy="39286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8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286"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287" name="32 Metin kutusu"/>
          <p:cNvSpPr/>
          <p:nvPr/>
        </p:nvSpPr>
        <p:spPr>
          <a:xfrm>
            <a:off x="285840" y="2386080"/>
            <a:ext cx="356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0" strike="noStrike" spc="-1">
                <a:solidFill>
                  <a:srgbClr val="FFFFFF"/>
                </a:solidFill>
                <a:latin typeface="Arial Black"/>
              </a:rPr>
              <a:t>4</a:t>
            </a:r>
            <a:endParaRPr lang="tr-TR" sz="2000" b="0" strike="noStrike" spc="-1">
              <a:latin typeface="Arial"/>
            </a:endParaRPr>
          </a:p>
        </p:txBody>
      </p:sp>
      <p:pic>
        <p:nvPicPr>
          <p:cNvPr id="288" name="Picture 6" descr="C:\Users\Metin\Desktop\TSSF SUNUM ÇALIŞMASI\DONELER\mikasa-duduk-800x800.jpg"/>
          <p:cNvPicPr/>
          <p:nvPr/>
        </p:nvPicPr>
        <p:blipFill>
          <a:blip r:embed="rId4"/>
          <a:stretch/>
        </p:blipFill>
        <p:spPr>
          <a:xfrm>
            <a:off x="3714840" y="5500800"/>
            <a:ext cx="1999800" cy="9284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9" name="Picture 9" descr="C:\Users\Metin\Desktop\TSSF SUNUM ÇALIŞMASI\DONELER\polar-battaniye-1.jpg"/>
          <p:cNvPicPr/>
          <p:nvPr/>
        </p:nvPicPr>
        <p:blipFill>
          <a:blip r:embed="rId5"/>
          <a:stretch/>
        </p:blipFill>
        <p:spPr>
          <a:xfrm>
            <a:off x="6215040" y="2286000"/>
            <a:ext cx="2499840" cy="25714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0" name="Picture 8" descr="C:\Users\Metin\Desktop\TSSF SUNUM ÇALIŞMASI\DONELER\11062.jpg"/>
          <p:cNvPicPr/>
          <p:nvPr/>
        </p:nvPicPr>
        <p:blipFill>
          <a:blip r:embed="rId6"/>
          <a:stretch/>
        </p:blipFill>
        <p:spPr>
          <a:xfrm>
            <a:off x="500040" y="2286000"/>
            <a:ext cx="2571480" cy="25714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1" name="Picture 2" descr="C:\Users\Metin\Desktop\TSSF SUNUM ÇALIŞMASI\DONELER GÜMÜŞ\u837122celestron-71319-nature-8x30-porro-durbun-durbun-celestronhtm-drbn-celestron-4022-83-B.jpg"/>
          <p:cNvPicPr/>
          <p:nvPr/>
        </p:nvPicPr>
        <p:blipFill>
          <a:blip r:embed="rId7"/>
          <a:stretch/>
        </p:blipFill>
        <p:spPr>
          <a:xfrm>
            <a:off x="3357720" y="2286000"/>
            <a:ext cx="2571480" cy="25714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2" name="1 İçerik Yer Tutucusu"/>
          <p:cNvSpPr/>
          <p:nvPr/>
        </p:nvSpPr>
        <p:spPr>
          <a:xfrm>
            <a:off x="6643800" y="1857240"/>
            <a:ext cx="1714320" cy="35676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p:style>
        <p:txBody>
          <a:bodyPr lIns="90000" tIns="45000" rIns="90000" bIns="45000">
            <a:normAutofit fontScale="91000" lnSpcReduction="10000"/>
            <a:scene3d>
              <a:camera prst="orthographicFront">
                <a:rot lat="0" lon="0" rev="0"/>
              </a:camera>
              <a:lightRig rig="balanced" dir="t">
                <a:rot lat="0" lon="0" rev="8700000"/>
              </a:lightRig>
            </a:scene3d>
            <a:sp3d>
              <a:bevelT w="190500" h="38100"/>
            </a:sp3d>
          </a:bodyPr>
          <a:lstStyle/>
          <a:p>
            <a:pPr marL="365760" indent="-255600">
              <a:lnSpc>
                <a:spcPct val="100000"/>
              </a:lnSpc>
              <a:spcBef>
                <a:spcPts val="400"/>
              </a:spcBef>
              <a:tabLst>
                <a:tab pos="0" algn="l"/>
              </a:tabLst>
            </a:pPr>
            <a:r>
              <a:rPr lang="tr-TR" sz="2000" b="1" strike="noStrike" spc="-1">
                <a:solidFill>
                  <a:srgbClr val="A4171E"/>
                </a:solidFill>
                <a:latin typeface="Arial"/>
              </a:rPr>
              <a:t>BATTANİYE</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p:txBody>
      </p:sp>
      <p:sp>
        <p:nvSpPr>
          <p:cNvPr id="293" name="1 İçerik Yer Tutucusu"/>
          <p:cNvSpPr/>
          <p:nvPr/>
        </p:nvSpPr>
        <p:spPr>
          <a:xfrm>
            <a:off x="3857760" y="5072040"/>
            <a:ext cx="1714320" cy="35676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p:style>
        <p:txBody>
          <a:bodyPr lIns="90000" tIns="45000" rIns="90000" bIns="45000">
            <a:normAutofit fontScale="97000" lnSpcReduction="10000"/>
            <a:scene3d>
              <a:camera prst="orthographicFront">
                <a:rot lat="0" lon="0" rev="0"/>
              </a:camera>
              <a:lightRig rig="balanced" dir="t">
                <a:rot lat="0" lon="0" rev="8700000"/>
              </a:lightRig>
            </a:scene3d>
            <a:sp3d>
              <a:bevelT w="190500" h="38100"/>
            </a:sp3d>
          </a:bodyPr>
          <a:lstStyle/>
          <a:p>
            <a:pPr marL="365760" indent="-255600" algn="ctr">
              <a:lnSpc>
                <a:spcPct val="100000"/>
              </a:lnSpc>
              <a:spcBef>
                <a:spcPts val="400"/>
              </a:spcBef>
              <a:tabLst>
                <a:tab pos="0" algn="l"/>
              </a:tabLst>
            </a:pPr>
            <a:r>
              <a:rPr lang="tr-TR" sz="1900" b="1" strike="noStrike" spc="-1">
                <a:solidFill>
                  <a:srgbClr val="A4171E"/>
                </a:solidFill>
                <a:latin typeface="Arial"/>
              </a:rPr>
              <a:t>DÜDÜK</a:t>
            </a:r>
            <a:endParaRPr lang="tr-TR" sz="1900" b="0" strike="noStrike" spc="-1">
              <a:latin typeface="Arial"/>
            </a:endParaRPr>
          </a:p>
          <a:p>
            <a:pPr marL="365760" indent="-255600" algn="ctr">
              <a:lnSpc>
                <a:spcPct val="100000"/>
              </a:lnSpc>
              <a:spcBef>
                <a:spcPts val="400"/>
              </a:spcBef>
              <a:tabLst>
                <a:tab pos="0" algn="l"/>
              </a:tabLst>
            </a:pPr>
            <a:endParaRPr lang="tr-TR" sz="1900" b="0" strike="noStrike" spc="-1">
              <a:latin typeface="Arial"/>
            </a:endParaRPr>
          </a:p>
          <a:p>
            <a:pPr algn="ctr">
              <a:lnSpc>
                <a:spcPct val="100000"/>
              </a:lnSpc>
              <a:spcBef>
                <a:spcPts val="400"/>
              </a:spcBef>
              <a:tabLst>
                <a:tab pos="0" algn="l"/>
              </a:tabLst>
            </a:pPr>
            <a:endParaRPr lang="tr-TR" sz="1900" b="0" strike="noStrike" spc="-1">
              <a:latin typeface="Arial"/>
            </a:endParaRPr>
          </a:p>
          <a:p>
            <a:pPr marL="365760" indent="-255600" algn="ctr">
              <a:lnSpc>
                <a:spcPct val="100000"/>
              </a:lnSpc>
              <a:spcBef>
                <a:spcPts val="400"/>
              </a:spcBef>
              <a:tabLst>
                <a:tab pos="0" algn="l"/>
              </a:tabLst>
            </a:pPr>
            <a:endParaRPr lang="tr-TR" sz="1900" b="0" strike="noStrike" spc="-1">
              <a:latin typeface="Arial"/>
            </a:endParaRPr>
          </a:p>
          <a:p>
            <a:pPr marL="365760" indent="-255600" algn="ctr">
              <a:lnSpc>
                <a:spcPct val="100000"/>
              </a:lnSpc>
              <a:spcBef>
                <a:spcPts val="400"/>
              </a:spcBef>
              <a:tabLst>
                <a:tab pos="0" algn="l"/>
              </a:tabLst>
            </a:pPr>
            <a:endParaRPr lang="tr-TR" sz="1900" b="0" strike="noStrike" spc="-1">
              <a:latin typeface="Arial"/>
            </a:endParaRPr>
          </a:p>
        </p:txBody>
      </p:sp>
      <p:sp>
        <p:nvSpPr>
          <p:cNvPr id="294" name="1 İçerik Yer Tutucusu"/>
          <p:cNvSpPr txBox="1"/>
          <p:nvPr/>
        </p:nvSpPr>
        <p:spPr>
          <a:xfrm>
            <a:off x="928800" y="1857240"/>
            <a:ext cx="1714320" cy="356760"/>
          </a:xfrm>
          <a:prstGeom prst="rect">
            <a:avLst/>
          </a:prstGeom>
          <a:solidFill>
            <a:srgbClr val="FFFFFF"/>
          </a:solidFill>
          <a:ln w="55080">
            <a:noFill/>
          </a:ln>
          <a:effectLst>
            <a:outerShdw blurRad="44280" dist="28080" dir="5400000">
              <a:srgbClr val="000000">
                <a:alpha val="32000"/>
              </a:srgbClr>
            </a:outerShdw>
          </a:effectLst>
        </p:spPr>
        <p:txBody>
          <a:bodyPr lIns="90000" tIns="45000" rIns="90000" bIns="45000">
            <a:normAutofit fontScale="91000" lnSpcReduction="10000"/>
          </a:bodyPr>
          <a:lstStyle/>
          <a:p>
            <a:pPr marL="365760" indent="-255600">
              <a:lnSpc>
                <a:spcPct val="100000"/>
              </a:lnSpc>
              <a:spcBef>
                <a:spcPts val="400"/>
              </a:spcBef>
              <a:tabLst>
                <a:tab pos="0" algn="l"/>
              </a:tabLst>
            </a:pPr>
            <a:r>
              <a:rPr lang="tr-TR" sz="2000" b="1" strike="noStrike" spc="-1">
                <a:solidFill>
                  <a:srgbClr val="A4171E"/>
                </a:solidFill>
                <a:latin typeface="Arial"/>
              </a:rPr>
              <a:t>MEGAFON</a:t>
            </a: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p:txBody>
      </p:sp>
      <p:sp>
        <p:nvSpPr>
          <p:cNvPr id="295" name="1 İçerik Yer Tutucusu"/>
          <p:cNvSpPr/>
          <p:nvPr/>
        </p:nvSpPr>
        <p:spPr>
          <a:xfrm>
            <a:off x="3786120" y="1857240"/>
            <a:ext cx="1714320" cy="35676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p:style>
        <p:txBody>
          <a:bodyPr lIns="90000" tIns="45000" rIns="90000" bIns="45000">
            <a:normAutofit fontScale="91000" lnSpcReduction="10000"/>
            <a:scene3d>
              <a:camera prst="orthographicFront">
                <a:rot lat="0" lon="0" rev="0"/>
              </a:camera>
              <a:lightRig rig="balanced" dir="t">
                <a:rot lat="0" lon="0" rev="8700000"/>
              </a:lightRig>
            </a:scene3d>
            <a:sp3d>
              <a:bevelT w="190500" h="38100"/>
            </a:sp3d>
          </a:bodyPr>
          <a:lstStyle/>
          <a:p>
            <a:pPr marL="365760" indent="-255600" algn="ctr">
              <a:lnSpc>
                <a:spcPct val="100000"/>
              </a:lnSpc>
              <a:spcBef>
                <a:spcPts val="400"/>
              </a:spcBef>
              <a:tabLst>
                <a:tab pos="0" algn="l"/>
              </a:tabLst>
            </a:pPr>
            <a:r>
              <a:rPr lang="tr-TR" sz="2000" b="1" strike="noStrike" spc="-1">
                <a:solidFill>
                  <a:srgbClr val="A4171E"/>
                </a:solidFill>
                <a:latin typeface="Arial"/>
              </a:rPr>
              <a:t>DÜRBÜN</a:t>
            </a:r>
            <a:endParaRPr lang="tr-TR" sz="2000" b="0" strike="noStrike" spc="-1">
              <a:latin typeface="Arial"/>
            </a:endParaRPr>
          </a:p>
          <a:p>
            <a:pPr marL="365760" indent="-255600" algn="ctr">
              <a:lnSpc>
                <a:spcPct val="100000"/>
              </a:lnSpc>
              <a:spcBef>
                <a:spcPts val="400"/>
              </a:spcBef>
              <a:tabLst>
                <a:tab pos="0" algn="l"/>
              </a:tabLst>
            </a:pPr>
            <a:endParaRPr lang="tr-TR" sz="2000" b="0" strike="noStrike" spc="-1">
              <a:latin typeface="Arial"/>
            </a:endParaRPr>
          </a:p>
          <a:p>
            <a:pPr algn="ctr">
              <a:lnSpc>
                <a:spcPct val="100000"/>
              </a:lnSpc>
              <a:spcBef>
                <a:spcPts val="400"/>
              </a:spcBef>
              <a:tabLst>
                <a:tab pos="0" algn="l"/>
              </a:tabLst>
            </a:pPr>
            <a:endParaRPr lang="tr-TR" sz="2000" b="0" strike="noStrike" spc="-1">
              <a:latin typeface="Arial"/>
            </a:endParaRPr>
          </a:p>
          <a:p>
            <a:pPr marL="365760" indent="-255600" algn="ctr">
              <a:lnSpc>
                <a:spcPct val="100000"/>
              </a:lnSpc>
              <a:spcBef>
                <a:spcPts val="400"/>
              </a:spcBef>
              <a:tabLst>
                <a:tab pos="0" algn="l"/>
              </a:tabLst>
            </a:pPr>
            <a:endParaRPr lang="tr-TR" sz="2000" b="0" strike="noStrike" spc="-1">
              <a:latin typeface="Arial"/>
            </a:endParaRPr>
          </a:p>
          <a:p>
            <a:pPr marL="365760" indent="-255600" algn="ctr">
              <a:lnSpc>
                <a:spcPct val="100000"/>
              </a:lnSpc>
              <a:spcBef>
                <a:spcPts val="400"/>
              </a:spcBef>
              <a:tabLst>
                <a:tab pos="0" algn="l"/>
              </a:tabLst>
            </a:pPr>
            <a:endParaRPr lang="tr-TR" sz="2000" b="0" strike="noStrike" spc="-1">
              <a:latin typeface="Arial"/>
            </a:endParaRPr>
          </a:p>
        </p:txBody>
      </p:sp>
      <p:sp>
        <p:nvSpPr>
          <p:cNvPr id="296" name="2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297"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19 İçerik Yer Tutucusu"/>
          <p:cNvSpPr/>
          <p:nvPr/>
        </p:nvSpPr>
        <p:spPr>
          <a:xfrm>
            <a:off x="285840" y="1482120"/>
            <a:ext cx="8715240" cy="39286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299"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00"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01" name="32 Metin kutusu"/>
          <p:cNvSpPr/>
          <p:nvPr/>
        </p:nvSpPr>
        <p:spPr>
          <a:xfrm>
            <a:off x="285840" y="2386080"/>
            <a:ext cx="356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0" strike="noStrike" spc="-1">
                <a:solidFill>
                  <a:srgbClr val="FFFFFF"/>
                </a:solidFill>
                <a:latin typeface="Arial Black"/>
              </a:rPr>
              <a:t>4</a:t>
            </a:r>
            <a:endParaRPr lang="tr-TR" sz="2000" b="0" strike="noStrike" spc="-1">
              <a:latin typeface="Arial"/>
            </a:endParaRPr>
          </a:p>
        </p:txBody>
      </p:sp>
      <p:pic>
        <p:nvPicPr>
          <p:cNvPr id="302" name="Picture 7" descr="C:\Users\Metin\Desktop\TSSF SUNUM ÇALIŞMASI\DONELER\ilkyardım çanta1.jpg"/>
          <p:cNvPicPr/>
          <p:nvPr/>
        </p:nvPicPr>
        <p:blipFill>
          <a:blip r:embed="rId4"/>
          <a:stretch/>
        </p:blipFill>
        <p:spPr>
          <a:xfrm>
            <a:off x="2428920" y="4482720"/>
            <a:ext cx="1714320" cy="14284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3" name="19 İçerik Yer Tutucusu"/>
          <p:cNvSpPr txBox="1"/>
          <p:nvPr/>
        </p:nvSpPr>
        <p:spPr>
          <a:xfrm>
            <a:off x="500040" y="1625040"/>
            <a:ext cx="8229240" cy="2590200"/>
          </a:xfrm>
          <a:prstGeom prst="rect">
            <a:avLst/>
          </a:prstGeom>
          <a:solidFill>
            <a:srgbClr val="FFFFFF"/>
          </a:solidFill>
          <a:ln w="55080">
            <a:noFill/>
          </a:ln>
        </p:spPr>
        <p:txBody>
          <a:bodyPr lIns="90000" tIns="45000" rIns="90000" bIns="45000">
            <a:noAutofit/>
          </a:bodyPr>
          <a:lstStyle/>
          <a:p>
            <a:pPr marL="365760" indent="-255600" algn="ctr">
              <a:lnSpc>
                <a:spcPct val="100000"/>
              </a:lnSpc>
              <a:spcBef>
                <a:spcPts val="400"/>
              </a:spcBef>
              <a:tabLst>
                <a:tab pos="0" algn="l"/>
              </a:tabLst>
            </a:pPr>
            <a:r>
              <a:rPr lang="tr-TR" sz="2000" b="1" strike="noStrike" spc="-1">
                <a:solidFill>
                  <a:srgbClr val="CD1D25"/>
                </a:solidFill>
                <a:latin typeface="Arial"/>
              </a:rPr>
              <a:t>İLK YARDIM ÇANTASI</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Su geçirmez kumaş, alüminyum/metal ya da plastik kutudan imal edilmiş olması,</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Sarı, turuncu ya da kırmızı renkleri olması, </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Steril malzemeleri koymak için bölmelerinin bulunması,</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Üzerinde ulusal ya da uluslararası ilkyardım simgesi bulunması ya da “ ilkyardım çantası” yazması gerekmektedir.</a:t>
            </a:r>
            <a:endParaRPr lang="tr-TR" sz="2000" b="0" strike="noStrike" spc="-1">
              <a:solidFill>
                <a:srgbClr val="000000"/>
              </a:solidFill>
              <a:latin typeface="Lucida Sans Unicode"/>
            </a:endParaRPr>
          </a:p>
        </p:txBody>
      </p:sp>
      <p:pic>
        <p:nvPicPr>
          <p:cNvPr id="304" name="Picture 2" descr="C:\Users\Metin\Desktop\TSSF SUNUM ÇALIŞMASI\DONELER\26102018165902.jpeg"/>
          <p:cNvPicPr/>
          <p:nvPr/>
        </p:nvPicPr>
        <p:blipFill>
          <a:blip r:embed="rId5"/>
          <a:stretch/>
        </p:blipFill>
        <p:spPr>
          <a:xfrm>
            <a:off x="5143680" y="4482720"/>
            <a:ext cx="1764360" cy="14464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5" name="1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30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19 İçerik Yer Tutucusu"/>
          <p:cNvSpPr/>
          <p:nvPr/>
        </p:nvSpPr>
        <p:spPr>
          <a:xfrm>
            <a:off x="0" y="642960"/>
            <a:ext cx="9143640" cy="62146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308"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09"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10" name="32 Metin kutusu"/>
          <p:cNvSpPr/>
          <p:nvPr/>
        </p:nvSpPr>
        <p:spPr>
          <a:xfrm>
            <a:off x="285840" y="2386080"/>
            <a:ext cx="356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0" strike="noStrike" spc="-1">
                <a:solidFill>
                  <a:srgbClr val="FFFFFF"/>
                </a:solidFill>
                <a:latin typeface="Arial Black"/>
              </a:rPr>
              <a:t>4</a:t>
            </a:r>
            <a:endParaRPr lang="tr-TR" sz="2000" b="0" strike="noStrike" spc="-1">
              <a:latin typeface="Arial"/>
            </a:endParaRPr>
          </a:p>
        </p:txBody>
      </p:sp>
      <p:pic>
        <p:nvPicPr>
          <p:cNvPr id="311" name="Picture 7" descr="C:\Users\Metin\Desktop\TSSF SUNUM ÇALIŞMASI\DONELER\ilkyardım çanta1.jpg"/>
          <p:cNvPicPr/>
          <p:nvPr/>
        </p:nvPicPr>
        <p:blipFill>
          <a:blip r:embed="rId4"/>
          <a:stretch/>
        </p:blipFill>
        <p:spPr>
          <a:xfrm>
            <a:off x="479160" y="2000160"/>
            <a:ext cx="2521080" cy="3214440"/>
          </a:xfrm>
          <a:prstGeom prst="rect">
            <a:avLst/>
          </a:prstGeom>
          <a:ln w="0">
            <a:noFill/>
          </a:ln>
        </p:spPr>
      </p:pic>
      <p:sp>
        <p:nvSpPr>
          <p:cNvPr id="312" name="1 İçerik Yer Tutucusu"/>
          <p:cNvSpPr txBox="1"/>
          <p:nvPr/>
        </p:nvSpPr>
        <p:spPr>
          <a:xfrm>
            <a:off x="1000080" y="1428840"/>
            <a:ext cx="7643520" cy="499680"/>
          </a:xfrm>
          <a:prstGeom prst="rect">
            <a:avLst/>
          </a:prstGeom>
          <a:noFill/>
          <a:ln w="0">
            <a:noFill/>
          </a:ln>
        </p:spPr>
        <p:txBody>
          <a:bodyPr lIns="90000" tIns="45000" rIns="90000" bIns="45000">
            <a:normAutofit fontScale="91000"/>
          </a:bodyPr>
          <a:lstStyle/>
          <a:p>
            <a:pPr marL="365760" indent="-255600">
              <a:lnSpc>
                <a:spcPct val="100000"/>
              </a:lnSpc>
              <a:spcBef>
                <a:spcPts val="400"/>
              </a:spcBef>
              <a:tabLst>
                <a:tab pos="0" algn="l"/>
              </a:tabLst>
            </a:pPr>
            <a:r>
              <a:rPr lang="tr-TR" sz="2000" b="1" strike="noStrike" spc="-1">
                <a:solidFill>
                  <a:srgbClr val="CD1D25"/>
                </a:solidFill>
                <a:latin typeface="Arial"/>
              </a:rPr>
              <a:t>İLK YARDIM ÇANTASINDA BULUNMASI GEREKEN MALZEMELER</a:t>
            </a: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p:txBody>
      </p:sp>
      <p:graphicFrame>
        <p:nvGraphicFramePr>
          <p:cNvPr id="313" name="11 Tablo"/>
          <p:cNvGraphicFramePr/>
          <p:nvPr>
            <p:extLst>
              <p:ext uri="{D42A27DB-BD31-4B8C-83A1-F6EECF244321}">
                <p14:modId xmlns:p14="http://schemas.microsoft.com/office/powerpoint/2010/main" val="175315357"/>
              </p:ext>
            </p:extLst>
          </p:nvPr>
        </p:nvGraphicFramePr>
        <p:xfrm>
          <a:off x="3273480" y="1846662"/>
          <a:ext cx="4285800" cy="5070864"/>
        </p:xfrm>
        <a:graphic>
          <a:graphicData uri="http://schemas.openxmlformats.org/drawingml/2006/table">
            <a:tbl>
              <a:tblPr/>
              <a:tblGrid>
                <a:gridCol w="371880">
                  <a:extLst>
                    <a:ext uri="{9D8B030D-6E8A-4147-A177-3AD203B41FA5}">
                      <a16:colId xmlns:a16="http://schemas.microsoft.com/office/drawing/2014/main" val="20000"/>
                    </a:ext>
                  </a:extLst>
                </a:gridCol>
                <a:gridCol w="3148200">
                  <a:extLst>
                    <a:ext uri="{9D8B030D-6E8A-4147-A177-3AD203B41FA5}">
                      <a16:colId xmlns:a16="http://schemas.microsoft.com/office/drawing/2014/main" val="20001"/>
                    </a:ext>
                  </a:extLst>
                </a:gridCol>
                <a:gridCol w="765720">
                  <a:extLst>
                    <a:ext uri="{9D8B030D-6E8A-4147-A177-3AD203B41FA5}">
                      <a16:colId xmlns:a16="http://schemas.microsoft.com/office/drawing/2014/main" val="20002"/>
                    </a:ext>
                  </a:extLst>
                </a:gridCol>
              </a:tblGrid>
              <a:tr h="226080">
                <a:tc gridSpan="2">
                  <a:txBody>
                    <a:bodyPr/>
                    <a:lstStyle/>
                    <a:p>
                      <a:pPr>
                        <a:lnSpc>
                          <a:spcPct val="115000"/>
                        </a:lnSpc>
                        <a:tabLst>
                          <a:tab pos="1657440" algn="l"/>
                        </a:tabLst>
                      </a:pPr>
                      <a:r>
                        <a:rPr lang="tr-TR" sz="1400" b="1" i="1" strike="noStrike" spc="-1">
                          <a:solidFill>
                            <a:srgbClr val="000000"/>
                          </a:solidFill>
                          <a:latin typeface="Times New Roman"/>
                          <a:ea typeface="Times New Roman"/>
                        </a:rPr>
                        <a:t>      CİNS</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tr-TR"/>
                    </a:p>
                  </a:txBody>
                  <a:tcPr marL="90000" marR="90000">
                    <a:solidFill>
                      <a:srgbClr val="729FCF"/>
                    </a:solidFill>
                  </a:tcPr>
                </a:tc>
                <a:tc>
                  <a:txBody>
                    <a:bodyPr/>
                    <a:lstStyle/>
                    <a:p>
                      <a:pPr>
                        <a:lnSpc>
                          <a:spcPct val="115000"/>
                        </a:lnSpc>
                        <a:tabLst>
                          <a:tab pos="1657440" algn="l"/>
                        </a:tabLst>
                      </a:pPr>
                      <a:r>
                        <a:rPr lang="tr-TR" sz="1400" b="1" i="1" strike="noStrike" spc="-1">
                          <a:solidFill>
                            <a:srgbClr val="000000"/>
                          </a:solidFill>
                          <a:latin typeface="Times New Roman"/>
                          <a:ea typeface="Times New Roman"/>
                        </a:rPr>
                        <a:t>ADET</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dirty="0">
                          <a:solidFill>
                            <a:srgbClr val="000000"/>
                          </a:solidFill>
                          <a:latin typeface="Times New Roman"/>
                          <a:ea typeface="Times New Roman"/>
                        </a:rPr>
                        <a:t>Steril Gazlı Bez </a:t>
                      </a:r>
                      <a:endParaRPr lang="tr-TR" sz="14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10</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Yara temizleyici 50 ml</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Sargı Bezi </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2</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Makas</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Fener</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Düdük</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Not Kağıdı – kalem </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dirty="0">
                          <a:solidFill>
                            <a:srgbClr val="000000"/>
                          </a:solidFill>
                          <a:latin typeface="Times New Roman"/>
                          <a:ea typeface="Times New Roman"/>
                        </a:rPr>
                        <a:t>1</a:t>
                      </a:r>
                      <a:endParaRPr lang="tr-TR" sz="14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CPR maskesi</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Steril eldiven</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2</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Yanık kremi </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Boyunluk</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1"/>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Yara bandı (Muhtelif)</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20</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2"/>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Alüminyum Battaniye</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3"/>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Elastik bandaj</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1</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4"/>
                  </a:ext>
                </a:extLst>
              </a:tr>
              <a:tr h="240840">
                <a:tc>
                  <a:txBody>
                    <a:bodyPr/>
                    <a:lstStyle/>
                    <a:p>
                      <a:endParaRPr lang="tr-T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a:solidFill>
                            <a:srgbClr val="000000"/>
                          </a:solidFill>
                          <a:latin typeface="Times New Roman"/>
                          <a:ea typeface="Times New Roman"/>
                        </a:rPr>
                        <a:t>Turnike Lastiği</a:t>
                      </a:r>
                      <a:endParaRPr lang="tr-TR"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15000"/>
                        </a:lnSpc>
                        <a:tabLst>
                          <a:tab pos="1657440" algn="l"/>
                        </a:tabLst>
                      </a:pPr>
                      <a:r>
                        <a:rPr lang="tr-TR" sz="1400" b="0" strike="noStrike" spc="-1" dirty="0">
                          <a:solidFill>
                            <a:srgbClr val="000000"/>
                          </a:solidFill>
                          <a:latin typeface="Times New Roman"/>
                          <a:ea typeface="Times New Roman"/>
                        </a:rPr>
                        <a:t>1</a:t>
                      </a:r>
                      <a:endParaRPr lang="tr-TR" sz="14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5"/>
                  </a:ext>
                </a:extLst>
              </a:tr>
            </a:tbl>
          </a:graphicData>
        </a:graphic>
      </p:graphicFrame>
      <p:sp>
        <p:nvSpPr>
          <p:cNvPr id="314" name="1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CANKURTARAN MALZEMELERİ</a:t>
            </a:r>
            <a:endParaRPr lang="tr-TR" sz="2400" b="0" strike="noStrike" spc="-1">
              <a:latin typeface="Arial"/>
            </a:endParaRPr>
          </a:p>
        </p:txBody>
      </p:sp>
      <p:sp>
        <p:nvSpPr>
          <p:cNvPr id="31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19 İçerik Yer Tutucusu"/>
          <p:cNvSpPr/>
          <p:nvPr/>
        </p:nvSpPr>
        <p:spPr>
          <a:xfrm>
            <a:off x="214200" y="1500120"/>
            <a:ext cx="8715240" cy="41428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317"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18"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19" name="32 Metin kutusu"/>
          <p:cNvSpPr/>
          <p:nvPr/>
        </p:nvSpPr>
        <p:spPr>
          <a:xfrm>
            <a:off x="285840" y="2386080"/>
            <a:ext cx="356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0" strike="noStrike" spc="-1">
                <a:solidFill>
                  <a:srgbClr val="FFFFFF"/>
                </a:solidFill>
                <a:latin typeface="Arial Black"/>
              </a:rPr>
              <a:t>4</a:t>
            </a:r>
            <a:endParaRPr lang="tr-TR" sz="2000" b="0" strike="noStrike" spc="-1">
              <a:latin typeface="Arial"/>
            </a:endParaRPr>
          </a:p>
        </p:txBody>
      </p:sp>
      <p:sp>
        <p:nvSpPr>
          <p:cNvPr id="320" name="12 İçerik Yer Tutucusu"/>
          <p:cNvSpPr txBox="1"/>
          <p:nvPr/>
        </p:nvSpPr>
        <p:spPr>
          <a:xfrm>
            <a:off x="214200" y="1714320"/>
            <a:ext cx="8643600" cy="4000320"/>
          </a:xfrm>
          <a:prstGeom prst="rect">
            <a:avLst/>
          </a:prstGeom>
          <a:noFill/>
          <a:ln w="0">
            <a:noFill/>
          </a:ln>
        </p:spPr>
        <p:txBody>
          <a:bodyPr lIns="90000" tIns="45000" rIns="90000" bIns="45000">
            <a:noAutofit/>
          </a:bodyPr>
          <a:lstStyle/>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Göreve başlarken bütün malzemelerin sağlamlığı kontrol edilmelidir. </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Temizlenebilen malzemeler her kullanımdan sonra temizlenmelidir.</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Eskiyen ya da eksilen malzemeler yenilenmelidir.</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Tüm malzemeler güneşten uzakta muhafaza edilmelidir. </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Malzemeler cankurtaran istasyonuna,  acil durumlarda kolay ve hızlı bir şekilde ulaşılıp alınabilecek şekilde konuşlandırılmalıdır.</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Son kullanma tarihi olan malzemeler sürekli kontrol edilmeli ve son kullanma süresi dolan malzemeler bulundurulmamalı ve kullanılmamalıdır. </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Oksijen tüpleri yağ olan ortamlardan uzakta muhafaza edilmeli ve yağın her türüne teması engellenmelidir.  </a:t>
            </a:r>
            <a:endParaRPr lang="tr-TR" sz="2000" b="0" strike="noStrike" spc="-1">
              <a:solidFill>
                <a:srgbClr val="000000"/>
              </a:solidFill>
              <a:latin typeface="Lucida Sans Unicode"/>
            </a:endParaRPr>
          </a:p>
        </p:txBody>
      </p:sp>
      <p:sp>
        <p:nvSpPr>
          <p:cNvPr id="321"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CANKURTARAN MALZEMELERİNİN BAKIM VE MUHAFAZASI</a:t>
            </a:r>
            <a:endParaRPr lang="tr-TR" sz="2400" b="0" strike="noStrike" spc="-1">
              <a:latin typeface="Arial"/>
            </a:endParaRPr>
          </a:p>
        </p:txBody>
      </p:sp>
      <p:sp>
        <p:nvSpPr>
          <p:cNvPr id="32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19 İçerik Yer Tutucusu"/>
          <p:cNvSpPr/>
          <p:nvPr/>
        </p:nvSpPr>
        <p:spPr>
          <a:xfrm>
            <a:off x="214200" y="1500120"/>
            <a:ext cx="8715240" cy="4142880"/>
          </a:xfrm>
          <a:prstGeom prst="rect">
            <a:avLst/>
          </a:prstGeom>
          <a:solidFill>
            <a:schemeClr val="bg1"/>
          </a:solidFill>
          <a:ln>
            <a:solidFill>
              <a:srgbClr val="000000"/>
            </a:solidFill>
            <a:round/>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324" name="Picture 2" descr="C:\Users\Metin\Desktop\TSSF SUNUM ÇALIŞMASI\DONELER\_AZ_829_Profesyonel_El_Telsizi_.jpg"/>
          <p:cNvPicPr/>
          <p:nvPr/>
        </p:nvPicPr>
        <p:blipFill>
          <a:blip r:embed="rId3"/>
          <a:stretch/>
        </p:blipFill>
        <p:spPr>
          <a:xfrm>
            <a:off x="1071360" y="2857320"/>
            <a:ext cx="1269000" cy="1133280"/>
          </a:xfrm>
          <a:prstGeom prst="rect">
            <a:avLst/>
          </a:prstGeom>
          <a:ln w="0" cap="rnd">
            <a:solidFill>
              <a:srgbClr val="000000"/>
            </a:solidFill>
          </a:ln>
        </p:spPr>
      </p:pic>
      <p:pic>
        <p:nvPicPr>
          <p:cNvPr id="325" name="Picture 3" descr="C:\Users\Metin\Desktop\TSSF SUNUM ÇALIŞMASI\DONELER\11062.jpg"/>
          <p:cNvPicPr/>
          <p:nvPr/>
        </p:nvPicPr>
        <p:blipFill>
          <a:blip r:embed="rId4"/>
          <a:stretch/>
        </p:blipFill>
        <p:spPr>
          <a:xfrm>
            <a:off x="3643200" y="4286160"/>
            <a:ext cx="1285560" cy="1101960"/>
          </a:xfrm>
          <a:prstGeom prst="rect">
            <a:avLst/>
          </a:prstGeom>
          <a:ln w="0">
            <a:solidFill>
              <a:srgbClr val="000000"/>
            </a:solidFill>
          </a:ln>
        </p:spPr>
      </p:pic>
      <p:pic>
        <p:nvPicPr>
          <p:cNvPr id="326" name="Picture 4" descr="C:\Users\Metin\Desktop\TSSF SUNUM ÇALIŞMASI\DONELER\9865279701042.jpg"/>
          <p:cNvPicPr/>
          <p:nvPr/>
        </p:nvPicPr>
        <p:blipFill>
          <a:blip r:embed="rId5"/>
          <a:stretch/>
        </p:blipFill>
        <p:spPr>
          <a:xfrm>
            <a:off x="3643200" y="2857320"/>
            <a:ext cx="1285560" cy="1147680"/>
          </a:xfrm>
          <a:prstGeom prst="rect">
            <a:avLst/>
          </a:prstGeom>
          <a:ln w="0">
            <a:solidFill>
              <a:srgbClr val="000000"/>
            </a:solidFill>
          </a:ln>
        </p:spPr>
      </p:pic>
      <p:pic>
        <p:nvPicPr>
          <p:cNvPr id="327" name="Picture 5" descr="C:\Users\Metin\Desktop\TSSF SUNUM ÇALIŞMASI\DONELER\06355298579157660141.jpg"/>
          <p:cNvPicPr/>
          <p:nvPr/>
        </p:nvPicPr>
        <p:blipFill>
          <a:blip r:embed="rId6"/>
          <a:stretch/>
        </p:blipFill>
        <p:spPr>
          <a:xfrm>
            <a:off x="6572160" y="2857320"/>
            <a:ext cx="1285560" cy="1147680"/>
          </a:xfrm>
          <a:prstGeom prst="rect">
            <a:avLst/>
          </a:prstGeom>
          <a:ln w="0">
            <a:solidFill>
              <a:srgbClr val="000000"/>
            </a:solidFill>
          </a:ln>
        </p:spPr>
      </p:pic>
      <p:pic>
        <p:nvPicPr>
          <p:cNvPr id="328" name="Picture 8" descr="C:\Users\Metin\Desktop\TSSF SUNUM ÇALIŞMASI\DONELER\mikasa-duduk-800x800.jpg"/>
          <p:cNvPicPr/>
          <p:nvPr/>
        </p:nvPicPr>
        <p:blipFill>
          <a:blip r:embed="rId7"/>
          <a:stretch/>
        </p:blipFill>
        <p:spPr>
          <a:xfrm>
            <a:off x="6572160" y="4327200"/>
            <a:ext cx="1277640" cy="1101960"/>
          </a:xfrm>
          <a:prstGeom prst="rect">
            <a:avLst/>
          </a:prstGeom>
          <a:ln w="0">
            <a:solidFill>
              <a:srgbClr val="000000"/>
            </a:solidFill>
          </a:ln>
        </p:spPr>
      </p:pic>
      <p:sp>
        <p:nvSpPr>
          <p:cNvPr id="329" name="1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HABERLEŞME CİHAZLARI</a:t>
            </a:r>
            <a:endParaRPr lang="tr-TR" sz="2400" b="0" strike="noStrike" spc="-1">
              <a:latin typeface="Arial"/>
            </a:endParaRPr>
          </a:p>
        </p:txBody>
      </p:sp>
      <p:sp>
        <p:nvSpPr>
          <p:cNvPr id="33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pic>
        <p:nvPicPr>
          <p:cNvPr id="331" name="Picture 5" descr="C:\Users\Metin\Desktop\TSSF SUNUM ÇALIŞMASI\LOGO TSSF.png"/>
          <p:cNvPicPr/>
          <p:nvPr/>
        </p:nvPicPr>
        <p:blipFill>
          <a:blip r:embed="rId8"/>
          <a:stretch/>
        </p:blipFill>
        <p:spPr>
          <a:xfrm>
            <a:off x="8059320" y="5773320"/>
            <a:ext cx="1013040" cy="1013040"/>
          </a:xfrm>
          <a:prstGeom prst="rect">
            <a:avLst/>
          </a:prstGeom>
          <a:ln w="0">
            <a:noFill/>
          </a:ln>
        </p:spPr>
      </p:pic>
      <p:sp>
        <p:nvSpPr>
          <p:cNvPr id="332" name="16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pic>
        <p:nvPicPr>
          <p:cNvPr id="333" name="Picture 2" descr="C:\Users\Metin\Desktop\TSSF SUNUM ÇALIŞMASI\DÜĞÜMLER\dfdfd.png"/>
          <p:cNvPicPr/>
          <p:nvPr/>
        </p:nvPicPr>
        <p:blipFill>
          <a:blip r:embed="rId9"/>
          <a:stretch/>
        </p:blipFill>
        <p:spPr>
          <a:xfrm>
            <a:off x="1071360" y="4286160"/>
            <a:ext cx="1285560" cy="1142640"/>
          </a:xfrm>
          <a:prstGeom prst="rect">
            <a:avLst/>
          </a:prstGeom>
          <a:ln w="0">
            <a:solidFill>
              <a:srgbClr val="000000"/>
            </a:solidFill>
          </a:ln>
        </p:spPr>
      </p:pic>
      <p:sp>
        <p:nvSpPr>
          <p:cNvPr id="334" name="19 Metin kutusu"/>
          <p:cNvSpPr/>
          <p:nvPr/>
        </p:nvSpPr>
        <p:spPr>
          <a:xfrm>
            <a:off x="285840" y="1643040"/>
            <a:ext cx="8572320" cy="1279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1" strike="noStrike" spc="-1">
                <a:solidFill>
                  <a:srgbClr val="EE0000"/>
                </a:solidFill>
                <a:latin typeface="Arial"/>
              </a:rPr>
              <a:t>Etkili iletişim ve hızlı müdahalenin vazgeçilmez cihazları olan klasik ve modern bazı haberleşme cihazları şunlardır;  </a:t>
            </a:r>
            <a:r>
              <a:rPr lang="tr-TR" sz="2000" b="0" strike="noStrike" spc="-1">
                <a:solidFill>
                  <a:srgbClr val="000000"/>
                </a:solidFill>
                <a:latin typeface="Arial"/>
              </a:rPr>
              <a:t>El telsizleri. Sabit ve mobil telefonlar (GSM). Megafonlar. Düdükler, Bayrak ve Flamalar. </a:t>
            </a:r>
            <a:endParaRPr lang="tr-TR" sz="2000" b="0" strike="noStrike" spc="-1">
              <a:latin typeface="Arial"/>
            </a:endParaRPr>
          </a:p>
          <a:p>
            <a:pPr>
              <a:lnSpc>
                <a:spcPct val="100000"/>
              </a:lnSpc>
            </a:pPr>
            <a:endParaRPr lang="tr-TR" sz="20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19 İçerik Yer Tutucusu"/>
          <p:cNvSpPr/>
          <p:nvPr/>
        </p:nvSpPr>
        <p:spPr>
          <a:xfrm>
            <a:off x="214200" y="142884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336"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37"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38" name="5 Dikdörtgen"/>
          <p:cNvSpPr/>
          <p:nvPr/>
        </p:nvSpPr>
        <p:spPr>
          <a:xfrm>
            <a:off x="500040" y="3857760"/>
            <a:ext cx="1856880" cy="713880"/>
          </a:xfrm>
          <a:prstGeom prst="rect">
            <a:avLst/>
          </a:prstGeom>
          <a:solidFill>
            <a:schemeClr val="bg1"/>
          </a:solidFill>
          <a:ln>
            <a:noFill/>
          </a:ln>
          <a:effectLst>
            <a:outerShdw blurRad="108000" dist="12600" dir="5400000" algn="ctr">
              <a:srgbClr val="000000"/>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0" strike="noStrike" spc="-1">
                <a:solidFill>
                  <a:srgbClr val="FFFFFF"/>
                </a:solidFill>
                <a:latin typeface="Lucida Sans Unicode"/>
              </a:rPr>
              <a:t>Uyarı</a:t>
            </a:r>
            <a:endParaRPr lang="tr-TR" sz="1800" b="0" strike="noStrike" spc="-1">
              <a:latin typeface="Arial"/>
            </a:endParaRPr>
          </a:p>
        </p:txBody>
      </p:sp>
      <p:sp>
        <p:nvSpPr>
          <p:cNvPr id="339" name="9 Dikdörtgen"/>
          <p:cNvSpPr/>
          <p:nvPr/>
        </p:nvSpPr>
        <p:spPr>
          <a:xfrm>
            <a:off x="500040" y="2143080"/>
            <a:ext cx="713880" cy="713880"/>
          </a:xfrm>
          <a:prstGeom prst="rect">
            <a:avLst/>
          </a:prstGeom>
          <a:solidFill>
            <a:schemeClr val="bg1"/>
          </a:solidFill>
          <a:ln>
            <a:noFill/>
          </a:ln>
          <a:effectLst>
            <a:outerShdw blurRad="108000" dist="12600" dir="5400000" algn="ctr">
              <a:srgbClr val="000000"/>
            </a:outerShdw>
          </a:effectLst>
        </p:spPr>
        <p:style>
          <a:lnRef idx="2">
            <a:schemeClr val="accent1">
              <a:shade val="50000"/>
            </a:schemeClr>
          </a:lnRef>
          <a:fillRef idx="1">
            <a:schemeClr val="accent1"/>
          </a:fillRef>
          <a:effectRef idx="0">
            <a:schemeClr val="accent1"/>
          </a:effectRef>
          <a:fontRef idx="minor"/>
        </p:style>
      </p:sp>
      <p:sp>
        <p:nvSpPr>
          <p:cNvPr id="340" name="10 Dikdörtgen"/>
          <p:cNvSpPr/>
          <p:nvPr/>
        </p:nvSpPr>
        <p:spPr>
          <a:xfrm>
            <a:off x="500040" y="3000240"/>
            <a:ext cx="1285560" cy="713880"/>
          </a:xfrm>
          <a:prstGeom prst="rect">
            <a:avLst/>
          </a:prstGeom>
          <a:solidFill>
            <a:schemeClr val="bg1"/>
          </a:solidFill>
          <a:ln>
            <a:noFill/>
          </a:ln>
          <a:effectLst>
            <a:outerShdw blurRad="108000" dist="12600" dir="5400000" algn="ctr">
              <a:srgbClr val="000000"/>
            </a:outerShdw>
          </a:effectLst>
        </p:spPr>
        <p:style>
          <a:lnRef idx="2">
            <a:schemeClr val="accent1">
              <a:shade val="50000"/>
            </a:schemeClr>
          </a:lnRef>
          <a:fillRef idx="1">
            <a:schemeClr val="accent1"/>
          </a:fillRef>
          <a:effectRef idx="0">
            <a:schemeClr val="accent1"/>
          </a:effectRef>
          <a:fontRef idx="minor"/>
        </p:style>
      </p:sp>
      <p:sp>
        <p:nvSpPr>
          <p:cNvPr id="341" name="12 Sağ Ok"/>
          <p:cNvSpPr/>
          <p:nvPr/>
        </p:nvSpPr>
        <p:spPr>
          <a:xfrm>
            <a:off x="1357200" y="2428920"/>
            <a:ext cx="428400" cy="142560"/>
          </a:xfrm>
          <a:prstGeom prst="right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342" name="13 Metin kutusu"/>
          <p:cNvSpPr/>
          <p:nvPr/>
        </p:nvSpPr>
        <p:spPr>
          <a:xfrm>
            <a:off x="1857240" y="2286000"/>
            <a:ext cx="64292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000000"/>
                </a:solidFill>
                <a:latin typeface="Arial"/>
              </a:rPr>
              <a:t>Bir kısa düdük sesi: </a:t>
            </a:r>
            <a:r>
              <a:rPr lang="tr-TR" sz="1800" b="0" strike="noStrike" spc="-1">
                <a:solidFill>
                  <a:srgbClr val="000000"/>
                </a:solidFill>
                <a:latin typeface="Arial"/>
              </a:rPr>
              <a:t>Yüzücü dikkatini cankurtarana yöneltir.</a:t>
            </a:r>
            <a:endParaRPr lang="tr-TR" sz="1800" b="0" strike="noStrike" spc="-1">
              <a:latin typeface="Arial"/>
            </a:endParaRPr>
          </a:p>
        </p:txBody>
      </p:sp>
      <p:sp>
        <p:nvSpPr>
          <p:cNvPr id="343" name="14 Metin kutusu"/>
          <p:cNvSpPr/>
          <p:nvPr/>
        </p:nvSpPr>
        <p:spPr>
          <a:xfrm>
            <a:off x="2500200" y="3071880"/>
            <a:ext cx="59288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000000"/>
                </a:solidFill>
                <a:latin typeface="Arial"/>
              </a:rPr>
              <a:t>İki kısa düdük sesi : </a:t>
            </a:r>
            <a:r>
              <a:rPr lang="tr-TR" sz="1800" b="0" strike="noStrike" spc="-1">
                <a:solidFill>
                  <a:srgbClr val="000000"/>
                </a:solidFill>
                <a:latin typeface="Arial"/>
              </a:rPr>
              <a:t>Diğer cankurtaranların dikkati cankurtarana yönelir.</a:t>
            </a:r>
            <a:endParaRPr lang="tr-TR" sz="1800" b="0" strike="noStrike" spc="-1">
              <a:latin typeface="Arial"/>
            </a:endParaRPr>
          </a:p>
        </p:txBody>
      </p:sp>
      <p:sp>
        <p:nvSpPr>
          <p:cNvPr id="344" name="15 Metin kutusu"/>
          <p:cNvSpPr/>
          <p:nvPr/>
        </p:nvSpPr>
        <p:spPr>
          <a:xfrm>
            <a:off x="3000240" y="3929040"/>
            <a:ext cx="5714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000000"/>
                </a:solidFill>
                <a:latin typeface="Arial"/>
              </a:rPr>
              <a:t>Üç kısa düdük sesi : </a:t>
            </a:r>
            <a:r>
              <a:rPr lang="tr-TR" sz="1800" b="0" strike="noStrike" spc="-1">
                <a:solidFill>
                  <a:srgbClr val="000000"/>
                </a:solidFill>
                <a:latin typeface="Arial"/>
              </a:rPr>
              <a:t>Cankurtaran operasyona başlar ve böylece diğer ekip arkadaşlarına alarm verir.</a:t>
            </a:r>
            <a:endParaRPr lang="tr-TR" sz="1800" b="0" strike="noStrike" spc="-1">
              <a:latin typeface="Arial"/>
            </a:endParaRPr>
          </a:p>
        </p:txBody>
      </p:sp>
      <p:pic>
        <p:nvPicPr>
          <p:cNvPr id="345" name="Picture 2" descr="C:\Users\Metin\Desktop\TSSF SUNUM ÇALIŞMASI\DONELER\indir.jpg"/>
          <p:cNvPicPr/>
          <p:nvPr/>
        </p:nvPicPr>
        <p:blipFill>
          <a:blip r:embed="rId4"/>
          <a:stretch/>
        </p:blipFill>
        <p:spPr>
          <a:xfrm>
            <a:off x="571320" y="2214720"/>
            <a:ext cx="570960" cy="570960"/>
          </a:xfrm>
          <a:prstGeom prst="rect">
            <a:avLst/>
          </a:prstGeom>
          <a:ln w="0">
            <a:noFill/>
          </a:ln>
          <a:effectLst>
            <a:outerShdw blurRad="108000" dist="12600" dir="5400000" algn="ctr">
              <a:srgbClr val="000000"/>
            </a:outerShdw>
          </a:effectLst>
        </p:spPr>
      </p:pic>
      <p:sp>
        <p:nvSpPr>
          <p:cNvPr id="346" name="26 Metin kutusu"/>
          <p:cNvSpPr/>
          <p:nvPr/>
        </p:nvSpPr>
        <p:spPr>
          <a:xfrm>
            <a:off x="1928880" y="4720320"/>
            <a:ext cx="592884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000000"/>
                </a:solidFill>
                <a:latin typeface="Arial"/>
              </a:rPr>
              <a:t>Bir uzun düdük sesi: </a:t>
            </a:r>
            <a:r>
              <a:rPr lang="tr-TR" sz="1800" b="0" strike="noStrike" spc="-1">
                <a:solidFill>
                  <a:srgbClr val="000000"/>
                </a:solidFill>
                <a:latin typeface="Arial"/>
              </a:rPr>
              <a:t>Havuz boşaltılmalıdır. Tüm yüzücülerin dikkati, halen havuz kenarında bulunan cankurtarana yönelmelidir. </a:t>
            </a:r>
            <a:endParaRPr lang="tr-TR" sz="1800" b="0" strike="noStrike" spc="-1">
              <a:latin typeface="Arial"/>
            </a:endParaRPr>
          </a:p>
        </p:txBody>
      </p:sp>
      <p:sp>
        <p:nvSpPr>
          <p:cNvPr id="347" name="47 Dikdörtgen"/>
          <p:cNvSpPr/>
          <p:nvPr/>
        </p:nvSpPr>
        <p:spPr>
          <a:xfrm>
            <a:off x="2071800" y="1571760"/>
            <a:ext cx="5214600" cy="3952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000" b="1" strike="noStrike" spc="-1">
                <a:solidFill>
                  <a:srgbClr val="EE0000"/>
                </a:solidFill>
                <a:latin typeface="Arial"/>
              </a:rPr>
              <a:t>DÜDÜK İLE HABERLEŞME ŞEKİLLERİ</a:t>
            </a:r>
            <a:endParaRPr lang="tr-TR" sz="2000" b="0" strike="noStrike" spc="-1">
              <a:latin typeface="Arial"/>
            </a:endParaRPr>
          </a:p>
        </p:txBody>
      </p:sp>
      <p:pic>
        <p:nvPicPr>
          <p:cNvPr id="348" name="Picture 2" descr="C:\Users\Metin\Desktop\TSSF SUNUM ÇALIŞMASI\DONELER\indir.jpg"/>
          <p:cNvPicPr/>
          <p:nvPr/>
        </p:nvPicPr>
        <p:blipFill>
          <a:blip r:embed="rId4"/>
          <a:stretch/>
        </p:blipFill>
        <p:spPr>
          <a:xfrm>
            <a:off x="571320" y="3071880"/>
            <a:ext cx="570960" cy="570960"/>
          </a:xfrm>
          <a:prstGeom prst="rect">
            <a:avLst/>
          </a:prstGeom>
          <a:ln w="0">
            <a:noFill/>
          </a:ln>
          <a:effectLst>
            <a:outerShdw blurRad="108000" dist="12600" dir="5400000" algn="ctr">
              <a:srgbClr val="000000"/>
            </a:outerShdw>
          </a:effectLst>
        </p:spPr>
      </p:pic>
      <p:pic>
        <p:nvPicPr>
          <p:cNvPr id="349" name="Picture 2" descr="C:\Users\Metin\Desktop\TSSF SUNUM ÇALIŞMASI\DONELER\indir.jpg"/>
          <p:cNvPicPr/>
          <p:nvPr/>
        </p:nvPicPr>
        <p:blipFill>
          <a:blip r:embed="rId4"/>
          <a:stretch/>
        </p:blipFill>
        <p:spPr>
          <a:xfrm>
            <a:off x="1143000" y="3071880"/>
            <a:ext cx="570960" cy="570960"/>
          </a:xfrm>
          <a:prstGeom prst="rect">
            <a:avLst/>
          </a:prstGeom>
          <a:ln w="0">
            <a:noFill/>
          </a:ln>
          <a:effectLst>
            <a:outerShdw blurRad="108000" dist="12600" dir="5400000" algn="ctr">
              <a:srgbClr val="000000"/>
            </a:outerShdw>
          </a:effectLst>
        </p:spPr>
      </p:pic>
      <p:pic>
        <p:nvPicPr>
          <p:cNvPr id="350" name="Picture 2" descr="C:\Users\Metin\Desktop\TSSF SUNUM ÇALIŞMASI\DONELER\indir.jpg"/>
          <p:cNvPicPr/>
          <p:nvPr/>
        </p:nvPicPr>
        <p:blipFill>
          <a:blip r:embed="rId4"/>
          <a:stretch/>
        </p:blipFill>
        <p:spPr>
          <a:xfrm>
            <a:off x="571320" y="3929040"/>
            <a:ext cx="570960" cy="570960"/>
          </a:xfrm>
          <a:prstGeom prst="rect">
            <a:avLst/>
          </a:prstGeom>
          <a:ln w="0">
            <a:noFill/>
          </a:ln>
          <a:effectLst>
            <a:outerShdw blurRad="108000" dist="12600" dir="5400000" algn="ctr">
              <a:srgbClr val="000000"/>
            </a:outerShdw>
          </a:effectLst>
        </p:spPr>
      </p:pic>
      <p:pic>
        <p:nvPicPr>
          <p:cNvPr id="351" name="Picture 2" descr="C:\Users\Metin\Desktop\TSSF SUNUM ÇALIŞMASI\DONELER\indir.jpg"/>
          <p:cNvPicPr/>
          <p:nvPr/>
        </p:nvPicPr>
        <p:blipFill>
          <a:blip r:embed="rId4"/>
          <a:stretch/>
        </p:blipFill>
        <p:spPr>
          <a:xfrm>
            <a:off x="1143000" y="3929040"/>
            <a:ext cx="570960" cy="570960"/>
          </a:xfrm>
          <a:prstGeom prst="rect">
            <a:avLst/>
          </a:prstGeom>
          <a:ln w="0">
            <a:noFill/>
          </a:ln>
          <a:effectLst>
            <a:outerShdw blurRad="108000" dist="12600" dir="5400000" algn="ctr">
              <a:srgbClr val="000000"/>
            </a:outerShdw>
          </a:effectLst>
        </p:spPr>
      </p:pic>
      <p:pic>
        <p:nvPicPr>
          <p:cNvPr id="352" name="Picture 2" descr="C:\Users\Metin\Desktop\TSSF SUNUM ÇALIŞMASI\DONELER\indir.jpg"/>
          <p:cNvPicPr/>
          <p:nvPr/>
        </p:nvPicPr>
        <p:blipFill>
          <a:blip r:embed="rId4"/>
          <a:stretch/>
        </p:blipFill>
        <p:spPr>
          <a:xfrm>
            <a:off x="1714320" y="3929040"/>
            <a:ext cx="570960" cy="570960"/>
          </a:xfrm>
          <a:prstGeom prst="rect">
            <a:avLst/>
          </a:prstGeom>
          <a:ln w="0">
            <a:noFill/>
          </a:ln>
          <a:effectLst>
            <a:outerShdw blurRad="108000" dist="12600" dir="5400000" algn="ctr">
              <a:srgbClr val="000000"/>
            </a:outerShdw>
          </a:effectLst>
        </p:spPr>
      </p:pic>
      <p:sp>
        <p:nvSpPr>
          <p:cNvPr id="353" name="35 Dikdörtgen"/>
          <p:cNvSpPr/>
          <p:nvPr/>
        </p:nvSpPr>
        <p:spPr>
          <a:xfrm>
            <a:off x="500040" y="4714920"/>
            <a:ext cx="713880" cy="713880"/>
          </a:xfrm>
          <a:prstGeom prst="rect">
            <a:avLst/>
          </a:prstGeom>
          <a:solidFill>
            <a:schemeClr val="bg1"/>
          </a:solidFill>
          <a:ln>
            <a:noFill/>
          </a:ln>
          <a:effectLst>
            <a:outerShdw blurRad="108000" dist="12600" dir="5400000" algn="ctr">
              <a:srgbClr val="000000"/>
            </a:outerShdw>
          </a:effectLst>
        </p:spPr>
        <p:style>
          <a:lnRef idx="2">
            <a:schemeClr val="accent1">
              <a:shade val="50000"/>
            </a:schemeClr>
          </a:lnRef>
          <a:fillRef idx="1">
            <a:schemeClr val="accent1"/>
          </a:fillRef>
          <a:effectRef idx="0">
            <a:schemeClr val="accent1"/>
          </a:effectRef>
          <a:fontRef idx="minor"/>
        </p:style>
      </p:sp>
      <p:pic>
        <p:nvPicPr>
          <p:cNvPr id="354" name="Picture 2" descr="C:\Users\Metin\Desktop\TSSF SUNUM ÇALIŞMASI\DONELER\indir.jpg"/>
          <p:cNvPicPr/>
          <p:nvPr/>
        </p:nvPicPr>
        <p:blipFill>
          <a:blip r:embed="rId5"/>
          <a:stretch/>
        </p:blipFill>
        <p:spPr>
          <a:xfrm>
            <a:off x="571320" y="4786200"/>
            <a:ext cx="571320" cy="571320"/>
          </a:xfrm>
          <a:prstGeom prst="rect">
            <a:avLst/>
          </a:prstGeom>
          <a:ln w="0">
            <a:noFill/>
          </a:ln>
          <a:effectLst>
            <a:outerShdw blurRad="108000" dist="12600" dir="5400000" algn="ctr">
              <a:srgbClr val="000000"/>
            </a:outerShdw>
          </a:effectLst>
        </p:spPr>
      </p:pic>
      <p:sp>
        <p:nvSpPr>
          <p:cNvPr id="355" name="37 Sağ Ok"/>
          <p:cNvSpPr/>
          <p:nvPr/>
        </p:nvSpPr>
        <p:spPr>
          <a:xfrm>
            <a:off x="1928880" y="3286080"/>
            <a:ext cx="428400" cy="142560"/>
          </a:xfrm>
          <a:prstGeom prst="right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356" name="38 Sağ Ok"/>
          <p:cNvSpPr/>
          <p:nvPr/>
        </p:nvSpPr>
        <p:spPr>
          <a:xfrm>
            <a:off x="2500200" y="4143240"/>
            <a:ext cx="428400" cy="142560"/>
          </a:xfrm>
          <a:prstGeom prst="right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357" name="39 Sağ Ok"/>
          <p:cNvSpPr/>
          <p:nvPr/>
        </p:nvSpPr>
        <p:spPr>
          <a:xfrm>
            <a:off x="1357200" y="5000760"/>
            <a:ext cx="428400" cy="142560"/>
          </a:xfrm>
          <a:prstGeom prst="right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358" name="27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HABERLEŞME CİHAZLARI</a:t>
            </a:r>
            <a:endParaRPr lang="tr-TR" sz="2400" b="0" strike="noStrike" spc="-1">
              <a:latin typeface="Arial"/>
            </a:endParaRPr>
          </a:p>
        </p:txBody>
      </p:sp>
      <p:sp>
        <p:nvSpPr>
          <p:cNvPr id="359"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19 İçerik Yer Tutucusu"/>
          <p:cNvSpPr/>
          <p:nvPr/>
        </p:nvSpPr>
        <p:spPr>
          <a:xfrm>
            <a:off x="214200" y="142884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361" name="1 İçerik Yer Tutucusu"/>
          <p:cNvSpPr/>
          <p:nvPr/>
        </p:nvSpPr>
        <p:spPr>
          <a:xfrm>
            <a:off x="357120" y="1571760"/>
            <a:ext cx="8429400" cy="157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gn="ctr">
              <a:lnSpc>
                <a:spcPct val="100000"/>
              </a:lnSpc>
              <a:spcBef>
                <a:spcPts val="400"/>
              </a:spcBef>
              <a:tabLst>
                <a:tab pos="0" algn="l"/>
              </a:tabLst>
            </a:pPr>
            <a:r>
              <a:rPr lang="tr-TR" sz="2000" b="1" strike="noStrike" spc="-1">
                <a:solidFill>
                  <a:srgbClr val="EE0000"/>
                </a:solidFill>
                <a:latin typeface="Arial"/>
              </a:rPr>
              <a:t>TELSİZLER , CANKURTARANLARIN BİRBİRLERİYLE, </a:t>
            </a:r>
            <a:endParaRPr lang="tr-TR" sz="2000" b="0" strike="noStrike" spc="-1">
              <a:latin typeface="Arial"/>
            </a:endParaRPr>
          </a:p>
          <a:p>
            <a:pPr marL="365760" indent="-255600" algn="ctr">
              <a:lnSpc>
                <a:spcPct val="100000"/>
              </a:lnSpc>
              <a:spcBef>
                <a:spcPts val="400"/>
              </a:spcBef>
              <a:tabLst>
                <a:tab pos="0" algn="l"/>
              </a:tabLst>
            </a:pPr>
            <a:r>
              <a:rPr lang="tr-TR" sz="2000" b="1" strike="noStrike" spc="-1">
                <a:solidFill>
                  <a:srgbClr val="EE0000"/>
                </a:solidFill>
                <a:latin typeface="Arial"/>
              </a:rPr>
              <a:t>ÜSTLERİYLE İLETİŞİMDE, VE ACİL DURUMLARDA ÇOK YAYGIN </a:t>
            </a:r>
            <a:endParaRPr lang="tr-TR" sz="2000" b="0" strike="noStrike" spc="-1">
              <a:latin typeface="Arial"/>
            </a:endParaRPr>
          </a:p>
          <a:p>
            <a:pPr marL="365760" indent="-255600" algn="ctr">
              <a:lnSpc>
                <a:spcPct val="100000"/>
              </a:lnSpc>
              <a:spcBef>
                <a:spcPts val="400"/>
              </a:spcBef>
              <a:tabLst>
                <a:tab pos="0" algn="l"/>
              </a:tabLst>
            </a:pPr>
            <a:r>
              <a:rPr lang="tr-TR" sz="2000" b="1" strike="noStrike" spc="-1">
                <a:solidFill>
                  <a:srgbClr val="EE0000"/>
                </a:solidFill>
                <a:latin typeface="Arial"/>
              </a:rPr>
              <a:t>BİR ŞEKİLDE KULLANILMAKTADIR</a:t>
            </a:r>
            <a:endParaRPr lang="tr-TR" sz="2000" b="0" strike="noStrike" spc="-1">
              <a:latin typeface="Arial"/>
            </a:endParaRPr>
          </a:p>
          <a:p>
            <a:pPr marL="365760" indent="-255600" algn="ctr">
              <a:lnSpc>
                <a:spcPct val="100000"/>
              </a:lnSpc>
              <a:spcBef>
                <a:spcPts val="400"/>
              </a:spcBef>
              <a:tabLst>
                <a:tab pos="0" algn="l"/>
              </a:tabLst>
            </a:pPr>
            <a:r>
              <a:rPr lang="tr-TR" sz="2400" b="1" strike="noStrike" spc="-1">
                <a:latin typeface="Arial"/>
              </a:rPr>
              <a:t>    </a:t>
            </a:r>
            <a:endParaRPr lang="tr-TR" sz="2400" b="0" strike="noStrike" spc="-1">
              <a:latin typeface="Arial"/>
            </a:endParaRPr>
          </a:p>
          <a:p>
            <a:pPr marL="365760" indent="-255600" algn="ctr">
              <a:lnSpc>
                <a:spcPct val="100000"/>
              </a:lnSpc>
              <a:spcBef>
                <a:spcPts val="400"/>
              </a:spcBef>
              <a:tabLst>
                <a:tab pos="0" algn="l"/>
              </a:tabLst>
            </a:pPr>
            <a:endParaRPr lang="tr-TR" sz="2400" b="0" strike="noStrike" spc="-1">
              <a:latin typeface="Arial"/>
            </a:endParaRPr>
          </a:p>
          <a:p>
            <a:pPr marL="365760" indent="-255600" algn="ctr">
              <a:lnSpc>
                <a:spcPct val="100000"/>
              </a:lnSpc>
              <a:spcBef>
                <a:spcPts val="400"/>
              </a:spcBef>
              <a:tabLst>
                <a:tab pos="0" algn="l"/>
              </a:tabLst>
            </a:pPr>
            <a:endParaRPr lang="tr-TR" sz="2400" b="0" strike="noStrike" spc="-1">
              <a:latin typeface="Arial"/>
            </a:endParaRPr>
          </a:p>
          <a:p>
            <a:pPr algn="ctr">
              <a:lnSpc>
                <a:spcPct val="100000"/>
              </a:lnSpc>
              <a:spcBef>
                <a:spcPts val="400"/>
              </a:spcBef>
              <a:tabLst>
                <a:tab pos="0" algn="l"/>
              </a:tabLst>
            </a:pPr>
            <a:endParaRPr lang="tr-TR" sz="2400" b="0" strike="noStrike" spc="-1">
              <a:latin typeface="Arial"/>
            </a:endParaRPr>
          </a:p>
          <a:p>
            <a:pPr marL="365760" indent="-255600" algn="ctr">
              <a:lnSpc>
                <a:spcPct val="100000"/>
              </a:lnSpc>
              <a:spcBef>
                <a:spcPts val="400"/>
              </a:spcBef>
              <a:tabLst>
                <a:tab pos="0" algn="l"/>
              </a:tabLst>
            </a:pPr>
            <a:endParaRPr lang="tr-TR" sz="2400" b="0" strike="noStrike" spc="-1">
              <a:latin typeface="Arial"/>
            </a:endParaRPr>
          </a:p>
          <a:p>
            <a:pPr marL="365760" indent="-255600" algn="ctr">
              <a:lnSpc>
                <a:spcPct val="100000"/>
              </a:lnSpc>
              <a:spcBef>
                <a:spcPts val="400"/>
              </a:spcBef>
              <a:tabLst>
                <a:tab pos="0" algn="l"/>
              </a:tabLst>
            </a:pPr>
            <a:endParaRPr lang="tr-TR" sz="2400" b="0" strike="noStrike" spc="-1">
              <a:latin typeface="Arial"/>
            </a:endParaRPr>
          </a:p>
        </p:txBody>
      </p:sp>
      <p:pic>
        <p:nvPicPr>
          <p:cNvPr id="362" name="Picture 2" descr="C:\Users\Metin\Desktop\TSSF SUNUM ÇALIŞMASI\DONELER\_AZ_829_Profesyonel_El_Telsizi_.jpg"/>
          <p:cNvPicPr/>
          <p:nvPr/>
        </p:nvPicPr>
        <p:blipFill>
          <a:blip r:embed="rId3"/>
          <a:stretch/>
        </p:blipFill>
        <p:spPr>
          <a:xfrm>
            <a:off x="3571920" y="3000240"/>
            <a:ext cx="2428560" cy="2428560"/>
          </a:xfrm>
          <a:prstGeom prst="rect">
            <a:avLst/>
          </a:prstGeom>
          <a:ln w="0">
            <a:noFill/>
          </a:ln>
        </p:spPr>
      </p:pic>
      <p:pic>
        <p:nvPicPr>
          <p:cNvPr id="363"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364"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65"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TELSİZ KULLANIMI</a:t>
            </a:r>
            <a:endParaRPr lang="tr-TR" sz="2400" b="0" strike="noStrike" spc="-1">
              <a:latin typeface="Arial"/>
            </a:endParaRPr>
          </a:p>
        </p:txBody>
      </p:sp>
      <p:sp>
        <p:nvSpPr>
          <p:cNvPr id="36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19 İçerik Yer Tutucusu"/>
          <p:cNvSpPr/>
          <p:nvPr/>
        </p:nvSpPr>
        <p:spPr>
          <a:xfrm>
            <a:off x="214200" y="142884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368"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69"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70"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TELSİZ KULLANIMI</a:t>
            </a:r>
            <a:endParaRPr lang="tr-TR" sz="2400" b="0" strike="noStrike" spc="-1">
              <a:latin typeface="Arial"/>
            </a:endParaRPr>
          </a:p>
        </p:txBody>
      </p:sp>
      <p:sp>
        <p:nvSpPr>
          <p:cNvPr id="37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CANKURTARAN İSTASYONU</a:t>
            </a:r>
            <a:endParaRPr lang="tr-TR" sz="2800" b="0" strike="noStrike" spc="-1">
              <a:latin typeface="Arial"/>
            </a:endParaRPr>
          </a:p>
        </p:txBody>
      </p:sp>
      <p:sp>
        <p:nvSpPr>
          <p:cNvPr id="372" name="19 İçerik Yer Tutucusu"/>
          <p:cNvSpPr txBox="1"/>
          <p:nvPr/>
        </p:nvSpPr>
        <p:spPr>
          <a:xfrm>
            <a:off x="357120" y="1552680"/>
            <a:ext cx="8357760" cy="3876120"/>
          </a:xfrm>
          <a:prstGeom prst="rect">
            <a:avLst/>
          </a:prstGeom>
          <a:noFill/>
          <a:ln w="0">
            <a:noFill/>
          </a:ln>
        </p:spPr>
        <p:txBody>
          <a:bodyPr lIns="90000" tIns="45000" rIns="90000" bIns="45000">
            <a:normAutofit fontScale="88500" lnSpcReduction="20000"/>
          </a:bodyPr>
          <a:lstStyle/>
          <a:p>
            <a:pPr marL="365760" indent="-255600">
              <a:lnSpc>
                <a:spcPct val="100000"/>
              </a:lnSpc>
              <a:spcBef>
                <a:spcPts val="400"/>
              </a:spcBef>
              <a:tabLst>
                <a:tab pos="0" algn="l"/>
              </a:tabLst>
            </a:pPr>
            <a:r>
              <a:rPr lang="tr-TR" sz="2400" b="0" strike="noStrike" spc="-1">
                <a:solidFill>
                  <a:srgbClr val="EE0000"/>
                </a:solidFill>
                <a:latin typeface="Arial"/>
              </a:rPr>
              <a:t>	Telsiz anonsları , aynı kanalı kullanan tüm kişiler ve o kişilere duyma mesafesinde bulunan herkes tarafından duyulmaktadır. Bu yüzden telsizle iletişim çok dikkat gerektiren ve belirli kuralları olan bir konudur. </a:t>
            </a:r>
            <a:endParaRPr lang="tr-TR" sz="2400" b="0" strike="noStrike" spc="-1">
              <a:solidFill>
                <a:srgbClr val="000000"/>
              </a:solidFill>
              <a:latin typeface="Lucida Sans Unicode"/>
            </a:endParaRPr>
          </a:p>
          <a:p>
            <a:pPr marL="365760" indent="-255600">
              <a:lnSpc>
                <a:spcPct val="100000"/>
              </a:lnSpc>
              <a:spcBef>
                <a:spcPts val="400"/>
              </a:spcBef>
              <a:tabLst>
                <a:tab pos="0" algn="l"/>
              </a:tabLst>
            </a:pPr>
            <a:endParaRPr lang="tr-TR" sz="24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Öncelikle aranan kişinin telsiz kodu söylenir daha sonra kişi kendi telsiz kodunu söyler.</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Karşı taraf öncelikle kendi sonra arayanın kodunu söyleyip "devam" ya da "dinliyorum" der. </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Telsiz anonsları kısa, açık ve anlaşılır/net olmalıdır.</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Anonsa başlarken önce mandala basılır ve basılı vaziyette iken konuşmaya başlanır. Konuşma bitince mandal bırakılır ve cevap beklenir.</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Telsizin sesi kısılmaz. Acil bir anonsun ne zaman geleceği bilinmez.</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Telsiz  sadece gerekli durumlarda kullanılır ve gerekmedikçe meşgul edilmez.</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Anonslarda argo kelime kullanılmaz, sohbet edilmez.</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Her türlü sıvı, telsizden uzak tutulmalıdır.</a:t>
            </a:r>
            <a:endParaRPr lang="tr-TR" sz="1800" b="0" strike="noStrike" spc="-1">
              <a:solidFill>
                <a:srgbClr val="000000"/>
              </a:solidFill>
              <a:latin typeface="Lucida Sans Unicode"/>
            </a:endParaRPr>
          </a:p>
          <a:p>
            <a:pPr>
              <a:lnSpc>
                <a:spcPct val="100000"/>
              </a:lnSpc>
              <a:spcBef>
                <a:spcPts val="400"/>
              </a:spcBef>
              <a:tabLst>
                <a:tab pos="0" algn="l"/>
              </a:tabLst>
            </a:pPr>
            <a:endParaRPr lang="tr-TR" sz="1800" b="0" strike="noStrike" spc="-1">
              <a:solidFill>
                <a:srgbClr val="000000"/>
              </a:solidFill>
              <a:latin typeface="Lucida Sans Unicode"/>
            </a:endParaRPr>
          </a:p>
          <a:p>
            <a:pPr>
              <a:lnSpc>
                <a:spcPct val="100000"/>
              </a:lnSpc>
              <a:spcBef>
                <a:spcPts val="400"/>
              </a:spcBef>
              <a:tabLst>
                <a:tab pos="0" algn="l"/>
              </a:tabLst>
            </a:pPr>
            <a:endParaRPr lang="tr-TR" sz="1800" b="0" strike="noStrike" spc="-1">
              <a:solidFill>
                <a:srgbClr val="000000"/>
              </a:solidFill>
              <a:latin typeface="Lucida Sans Unicode"/>
            </a:endParaRPr>
          </a:p>
          <a:p>
            <a:pPr>
              <a:lnSpc>
                <a:spcPct val="100000"/>
              </a:lnSpc>
              <a:spcBef>
                <a:spcPts val="400"/>
              </a:spcBef>
              <a:tabLst>
                <a:tab pos="0" algn="l"/>
              </a:tabLst>
            </a:pPr>
            <a:endParaRPr lang="tr-TR" sz="1800" b="0" strike="noStrike" spc="-1">
              <a:solidFill>
                <a:srgbClr val="000000"/>
              </a:solidFill>
              <a:latin typeface="Lucida Sans Unicode"/>
            </a:endParaRPr>
          </a:p>
        </p:txBody>
      </p:sp>
      <p:pic>
        <p:nvPicPr>
          <p:cNvPr id="373" name="Picture 2" descr="C:\Users\Metin\Desktop\TSSF SUNUM ÇALIŞMASI\DONELER\_AZ_829_Profesyonel_El_Telsizi_.jpg"/>
          <p:cNvPicPr/>
          <p:nvPr/>
        </p:nvPicPr>
        <p:blipFill>
          <a:blip r:embed="rId4"/>
          <a:stretch/>
        </p:blipFill>
        <p:spPr>
          <a:xfrm>
            <a:off x="8072640" y="4714920"/>
            <a:ext cx="785520" cy="78552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19 İçerik Yer Tutucusu"/>
          <p:cNvSpPr/>
          <p:nvPr/>
        </p:nvSpPr>
        <p:spPr>
          <a:xfrm>
            <a:off x="214200" y="142884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375" name="19 İçerik Yer Tutucusu"/>
          <p:cNvSpPr/>
          <p:nvPr/>
        </p:nvSpPr>
        <p:spPr>
          <a:xfrm>
            <a:off x="500040" y="1785960"/>
            <a:ext cx="7429320" cy="292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Havuz uyarı ve tehlike işaretleri (Bayraklar)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latin typeface="Arial"/>
              </a:rPr>
              <a:t>Cankurtaran istasyonu yönlendirme tabelaları</a:t>
            </a:r>
          </a:p>
          <a:p>
            <a:pPr marL="365760" indent="-255600">
              <a:lnSpc>
                <a:spcPct val="100000"/>
              </a:lnSpc>
              <a:spcBef>
                <a:spcPts val="400"/>
              </a:spcBef>
              <a:buClr>
                <a:srgbClr val="2DA2BF"/>
              </a:buClr>
              <a:buFont typeface="Wingdings 3" charset="2"/>
              <a:buChar char=""/>
              <a:tabLst>
                <a:tab pos="0" algn="l"/>
              </a:tabLst>
            </a:pPr>
            <a:r>
              <a:rPr lang="tr-TR" sz="2000" b="0" strike="noStrike" spc="-1">
                <a:latin typeface="Arial"/>
              </a:rPr>
              <a:t>Havuz kullanımı bilgilendirme panoları</a:t>
            </a: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Acil durum planlaması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latin typeface="Arial"/>
              </a:rPr>
              <a:t>Kaza raporu hazırlama</a:t>
            </a: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376"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77"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78"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KONU BAŞLIKLARI</a:t>
            </a:r>
            <a:endParaRPr lang="tr-TR" sz="2400" b="0" strike="noStrike" spc="-1">
              <a:latin typeface="Arial"/>
            </a:endParaRPr>
          </a:p>
        </p:txBody>
      </p:sp>
      <p:sp>
        <p:nvSpPr>
          <p:cNvPr id="379"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3         ILS BAYRAK ÇEŞİTLERİ  </a:t>
            </a:r>
            <a:endParaRPr lang="tr-TR" sz="28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EE0000"/>
                </a:solidFill>
                <a:latin typeface="Arial"/>
              </a:rPr>
              <a:t>CANKURTARAN GÖREVDE  VE HAVUZ GÜVENLİ</a:t>
            </a:r>
            <a:endParaRPr lang="tr-TR" sz="2000" b="0" strike="noStrike" spc="-1">
              <a:latin typeface="Arial"/>
            </a:endParaRPr>
          </a:p>
        </p:txBody>
      </p:sp>
      <p:pic>
        <p:nvPicPr>
          <p:cNvPr id="381" name="Picture 3" descr="C:\Users\Metin\Desktop\TSSF SUNUM ÇALIŞMASI\DÜĞÜMLER\SARI KIRMIZI BAYRAK.png"/>
          <p:cNvPicPr/>
          <p:nvPr/>
        </p:nvPicPr>
        <p:blipFill>
          <a:blip r:embed="rId3"/>
          <a:stretch/>
        </p:blipFill>
        <p:spPr>
          <a:xfrm>
            <a:off x="428760" y="2116080"/>
            <a:ext cx="2285640" cy="3456000"/>
          </a:xfrm>
          <a:prstGeom prst="rect">
            <a:avLst/>
          </a:prstGeom>
          <a:ln w="0">
            <a:noFill/>
          </a:ln>
        </p:spPr>
      </p:pic>
      <p:pic>
        <p:nvPicPr>
          <p:cNvPr id="382"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383" name="19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84" name="2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UYARI VE TEHLİKE İŞARETLERİ (BAYRAKLAR)</a:t>
            </a:r>
            <a:endParaRPr lang="tr-TR" sz="2400" b="0" strike="noStrike" spc="-1">
              <a:latin typeface="Arial"/>
            </a:endParaRPr>
          </a:p>
        </p:txBody>
      </p:sp>
      <p:sp>
        <p:nvSpPr>
          <p:cNvPr id="38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3         ILS BAYRAK ÇEŞİTLERİ  </a:t>
            </a:r>
            <a:endParaRPr lang="tr-TR" sz="2800" b="0" strike="noStrike" spc="-1">
              <a:latin typeface="Arial"/>
            </a:endParaRPr>
          </a:p>
        </p:txBody>
      </p:sp>
      <p:sp>
        <p:nvSpPr>
          <p:cNvPr id="386" name="19 İçerik Yer Tutucusu"/>
          <p:cNvSpPr/>
          <p:nvPr/>
        </p:nvSpPr>
        <p:spPr>
          <a:xfrm>
            <a:off x="2786040" y="2286000"/>
            <a:ext cx="5928840" cy="199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r>
              <a:rPr lang="tr-TR" sz="8000" b="0" strike="noStrike" spc="-1">
                <a:solidFill>
                  <a:srgbClr val="000000"/>
                </a:solidFill>
                <a:latin typeface="Arial"/>
              </a:rPr>
              <a:t>Dikdörtgen, alt yarı sarı renk üst yarı kırmızı renk, cankurtaran sandalyesinin üzerinde iki metre yükseklikte monte edilmiş direk üzerine, </a:t>
            </a:r>
            <a:endParaRPr lang="tr-TR" sz="8000" b="0" strike="noStrike" spc="-1">
              <a:latin typeface="Arial"/>
            </a:endParaRPr>
          </a:p>
          <a:p>
            <a:pPr marL="365760" indent="-255600" algn="ctr">
              <a:lnSpc>
                <a:spcPct val="100000"/>
              </a:lnSpc>
              <a:spcBef>
                <a:spcPts val="400"/>
              </a:spcBef>
              <a:tabLst>
                <a:tab pos="0" algn="l"/>
              </a:tabLst>
            </a:pPr>
            <a:r>
              <a:rPr lang="tr-TR" sz="8000" b="0" strike="noStrike" spc="-1">
                <a:solidFill>
                  <a:srgbClr val="000000"/>
                </a:solidFill>
                <a:latin typeface="Arial"/>
              </a:rPr>
              <a:t>75 x 100 cm.  ölçülerinde</a:t>
            </a:r>
            <a:endParaRPr lang="tr-TR" sz="8000" b="0" strike="noStrike" spc="-1">
              <a:latin typeface="Arial"/>
            </a:endParaRPr>
          </a:p>
          <a:p>
            <a:pPr marL="365760" indent="-255600">
              <a:lnSpc>
                <a:spcPct val="100000"/>
              </a:lnSpc>
              <a:spcBef>
                <a:spcPts val="400"/>
              </a:spcBef>
              <a:tabLst>
                <a:tab pos="0" algn="l"/>
              </a:tabLst>
            </a:pPr>
            <a:endParaRPr lang="tr-TR" sz="8000" b="0" strike="noStrike" spc="-1">
              <a:latin typeface="Arial"/>
            </a:endParaRPr>
          </a:p>
          <a:p>
            <a:pPr>
              <a:lnSpc>
                <a:spcPct val="100000"/>
              </a:lnSpc>
              <a:spcBef>
                <a:spcPts val="400"/>
              </a:spcBef>
              <a:tabLst>
                <a:tab pos="0" algn="l"/>
              </a:tabLst>
            </a:pPr>
            <a:endParaRPr lang="tr-TR" sz="8000" b="0" strike="noStrike" spc="-1">
              <a:latin typeface="Arial"/>
            </a:endParaRPr>
          </a:p>
          <a:p>
            <a:pPr>
              <a:lnSpc>
                <a:spcPct val="100000"/>
              </a:lnSpc>
              <a:spcBef>
                <a:spcPts val="400"/>
              </a:spcBef>
              <a:tabLst>
                <a:tab pos="0" algn="l"/>
              </a:tabLst>
            </a:pPr>
            <a:endParaRPr lang="tr-TR" sz="8000" b="0" strike="noStrike" spc="-1">
              <a:latin typeface="Arial"/>
            </a:endParaRPr>
          </a:p>
          <a:p>
            <a:pPr>
              <a:lnSpc>
                <a:spcPct val="100000"/>
              </a:lnSpc>
              <a:spcBef>
                <a:spcPts val="400"/>
              </a:spcBef>
              <a:tabLst>
                <a:tab pos="0" algn="l"/>
              </a:tabLst>
            </a:pPr>
            <a:endParaRPr lang="tr-TR" sz="80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19 İçerik Yer Tutucusu"/>
          <p:cNvSpPr/>
          <p:nvPr/>
        </p:nvSpPr>
        <p:spPr>
          <a:xfrm>
            <a:off x="214200" y="1428840"/>
            <a:ext cx="871488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15" name="1 İçerik Yer Tutucusu"/>
          <p:cNvSpPr txBox="1"/>
          <p:nvPr/>
        </p:nvSpPr>
        <p:spPr>
          <a:xfrm>
            <a:off x="500040" y="4643280"/>
            <a:ext cx="1928520" cy="928440"/>
          </a:xfrm>
          <a:prstGeom prst="rect">
            <a:avLst/>
          </a:prstGeom>
          <a:noFill/>
          <a:ln w="0">
            <a:noFill/>
          </a:ln>
        </p:spPr>
        <p:txBody>
          <a:bodyPr lIns="90000" tIns="45000" rIns="90000" bIns="45000">
            <a:noAutofit/>
          </a:bodyPr>
          <a:lstStyle/>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Sualtı Hokeyi</a:t>
            </a:r>
            <a:endParaRPr lang="tr-TR" sz="1600" b="0" strike="noStrike" spc="-1">
              <a:solidFill>
                <a:srgbClr val="000000"/>
              </a:solidFill>
              <a:latin typeface="Lucida Sans Unicode"/>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Sualtı Ragbisi</a:t>
            </a:r>
            <a:endParaRPr lang="tr-TR" sz="1600" b="0" strike="noStrike" spc="-1">
              <a:solidFill>
                <a:srgbClr val="000000"/>
              </a:solidFill>
              <a:latin typeface="Lucida Sans Unicode"/>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Serbest Dalış</a:t>
            </a:r>
            <a:endParaRPr lang="tr-TR" sz="1600" b="0" strike="noStrike" spc="-1">
              <a:solidFill>
                <a:srgbClr val="000000"/>
              </a:solidFill>
              <a:latin typeface="Lucida Sans Unicode"/>
            </a:endParaRPr>
          </a:p>
          <a:p>
            <a:pPr>
              <a:lnSpc>
                <a:spcPct val="100000"/>
              </a:lnSpc>
              <a:spcBef>
                <a:spcPts val="400"/>
              </a:spcBef>
            </a:pPr>
            <a:endParaRPr lang="tr-TR" sz="1600" b="0" strike="noStrike" spc="-1">
              <a:solidFill>
                <a:srgbClr val="000000"/>
              </a:solidFill>
              <a:latin typeface="Lucida Sans Unicode"/>
            </a:endParaRPr>
          </a:p>
          <a:p>
            <a:pPr marL="365760" indent="-255600">
              <a:lnSpc>
                <a:spcPct val="100000"/>
              </a:lnSpc>
              <a:spcBef>
                <a:spcPts val="400"/>
              </a:spcBef>
              <a:tabLst>
                <a:tab pos="0" algn="l"/>
              </a:tabLst>
            </a:pPr>
            <a:r>
              <a:rPr lang="tr-TR" sz="1600" b="0" strike="noStrike" spc="-1">
                <a:solidFill>
                  <a:srgbClr val="000000"/>
                </a:solidFill>
                <a:latin typeface="Arial"/>
              </a:rPr>
              <a:t> </a:t>
            </a: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marL="365760" indent="-255600">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p:txBody>
      </p:sp>
      <p:sp>
        <p:nvSpPr>
          <p:cNvPr id="116" name="1 İçerik Yer Tutucusu"/>
          <p:cNvSpPr/>
          <p:nvPr/>
        </p:nvSpPr>
        <p:spPr>
          <a:xfrm>
            <a:off x="5786280" y="4357800"/>
            <a:ext cx="3214440" cy="121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Cankurtarma</a:t>
            </a:r>
            <a:endParaRPr lang="tr-TR" sz="1600" b="0" strike="noStrike" spc="-1">
              <a:latin typeface="Arial"/>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Donanımlı Dalış</a:t>
            </a:r>
            <a:endParaRPr lang="tr-TR" sz="1600" b="0" strike="noStrike" spc="-1">
              <a:latin typeface="Arial"/>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Sualtı Navigasyon Yarışması</a:t>
            </a:r>
            <a:endParaRPr lang="tr-TR" sz="1600" b="0" strike="noStrike" spc="-1">
              <a:latin typeface="Arial"/>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Su Kayağı</a:t>
            </a:r>
            <a:endParaRPr lang="tr-TR" sz="1600" b="0" strike="noStrike" spc="-1">
              <a:latin typeface="Arial"/>
            </a:endParaRPr>
          </a:p>
          <a:p>
            <a:pPr>
              <a:lnSpc>
                <a:spcPct val="100000"/>
              </a:lnSpc>
              <a:spcBef>
                <a:spcPts val="400"/>
              </a:spcBef>
            </a:pPr>
            <a:endParaRPr lang="tr-TR" sz="1600" b="0" strike="noStrike" spc="-1">
              <a:latin typeface="Arial"/>
            </a:endParaRPr>
          </a:p>
          <a:p>
            <a:pPr>
              <a:lnSpc>
                <a:spcPct val="100000"/>
              </a:lnSpc>
              <a:spcBef>
                <a:spcPts val="400"/>
              </a:spcBef>
            </a:pPr>
            <a:endParaRPr lang="tr-TR" sz="1600" b="0" strike="noStrike" spc="-1">
              <a:latin typeface="Arial"/>
            </a:endParaRPr>
          </a:p>
          <a:p>
            <a:pPr marL="365760" indent="-255600">
              <a:lnSpc>
                <a:spcPct val="100000"/>
              </a:lnSpc>
              <a:spcBef>
                <a:spcPts val="400"/>
              </a:spcBef>
              <a:tabLst>
                <a:tab pos="0" algn="l"/>
              </a:tabLst>
            </a:pPr>
            <a:r>
              <a:rPr lang="tr-TR" sz="1600" b="0" strike="noStrike" spc="-1">
                <a:solidFill>
                  <a:srgbClr val="000000"/>
                </a:solidFill>
                <a:latin typeface="Arial"/>
              </a:rPr>
              <a:t> </a:t>
            </a:r>
            <a:endParaRPr lang="tr-TR" sz="1600" b="0" strike="noStrike" spc="-1">
              <a:latin typeface="Arial"/>
            </a:endParaRPr>
          </a:p>
          <a:p>
            <a:pPr>
              <a:lnSpc>
                <a:spcPct val="100000"/>
              </a:lnSpc>
              <a:spcBef>
                <a:spcPts val="400"/>
              </a:spcBef>
              <a:tabLst>
                <a:tab pos="0" algn="l"/>
              </a:tabLst>
            </a:pPr>
            <a:endParaRPr lang="tr-TR" sz="1600" b="0" strike="noStrike" spc="-1">
              <a:latin typeface="Arial"/>
            </a:endParaRPr>
          </a:p>
          <a:p>
            <a:pPr>
              <a:lnSpc>
                <a:spcPct val="100000"/>
              </a:lnSpc>
              <a:spcBef>
                <a:spcPts val="400"/>
              </a:spcBef>
              <a:tabLst>
                <a:tab pos="0" algn="l"/>
              </a:tabLst>
            </a:pPr>
            <a:endParaRPr lang="tr-TR" sz="1600" b="0" strike="noStrike" spc="-1">
              <a:latin typeface="Arial"/>
            </a:endParaRPr>
          </a:p>
          <a:p>
            <a:pPr marL="365760" indent="-255600">
              <a:lnSpc>
                <a:spcPct val="100000"/>
              </a:lnSpc>
              <a:spcBef>
                <a:spcPts val="400"/>
              </a:spcBef>
              <a:tabLst>
                <a:tab pos="0" algn="l"/>
              </a:tabLst>
            </a:pPr>
            <a:endParaRPr lang="tr-TR" sz="1600" b="0" strike="noStrike" spc="-1">
              <a:latin typeface="Arial"/>
            </a:endParaRPr>
          </a:p>
          <a:p>
            <a:pPr>
              <a:lnSpc>
                <a:spcPct val="100000"/>
              </a:lnSpc>
              <a:spcBef>
                <a:spcPts val="400"/>
              </a:spcBef>
              <a:tabLst>
                <a:tab pos="0" algn="l"/>
              </a:tabLst>
            </a:pPr>
            <a:endParaRPr lang="tr-TR" sz="1600" b="0" strike="noStrike" spc="-1">
              <a:latin typeface="Arial"/>
            </a:endParaRPr>
          </a:p>
          <a:p>
            <a:pPr marL="365760" indent="-255600">
              <a:lnSpc>
                <a:spcPct val="100000"/>
              </a:lnSpc>
              <a:spcBef>
                <a:spcPts val="400"/>
              </a:spcBef>
              <a:buClr>
                <a:srgbClr val="2DA2BF"/>
              </a:buClr>
              <a:buSzPct val="68000"/>
              <a:buFont typeface="Wingdings 3" charset="2"/>
              <a:buChar char=""/>
              <a:tabLst>
                <a:tab pos="0" algn="l"/>
              </a:tabLst>
            </a:pPr>
            <a:r>
              <a:rPr lang="tr-TR" sz="1600" b="0" strike="noStrike" spc="-1">
                <a:solidFill>
                  <a:srgbClr val="000000"/>
                </a:solidFill>
                <a:latin typeface="Arial"/>
              </a:rPr>
              <a:t>1</a:t>
            </a:r>
            <a:endParaRPr lang="tr-TR" sz="1600" b="0" strike="noStrike" spc="-1">
              <a:latin typeface="Arial"/>
            </a:endParaRPr>
          </a:p>
        </p:txBody>
      </p:sp>
      <p:sp>
        <p:nvSpPr>
          <p:cNvPr id="117" name="14 Metin kutusu"/>
          <p:cNvSpPr/>
          <p:nvPr/>
        </p:nvSpPr>
        <p:spPr>
          <a:xfrm>
            <a:off x="500040" y="3214800"/>
            <a:ext cx="842940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0" strike="noStrike" spc="-1">
                <a:solidFill>
                  <a:srgbClr val="000000"/>
                </a:solidFill>
                <a:latin typeface="Arial"/>
              </a:rPr>
              <a:t>Türkiye Sualtı Sporları Federasyonu, “Sualtı Sporları, Can kurtarma, Su kayağı ve Paletli Yüzme Federasyonu”  ismiyle 1980 yılında kuruldu. Federasyonumuzun adı, 2004 yılında “Türkiye Sualtı Sporları Federasyonu” olarak değiştirildi. TSSF, 11 branşlı ve çok başarılı bir federasyondur. Bu branşlardan biri de Cankurtarmadır.</a:t>
            </a:r>
            <a:endParaRPr lang="tr-TR" sz="1600" b="0" strike="noStrike" spc="-1">
              <a:latin typeface="Arial"/>
            </a:endParaRPr>
          </a:p>
        </p:txBody>
      </p:sp>
      <p:sp>
        <p:nvSpPr>
          <p:cNvPr id="118" name="16 Dikdörtgen"/>
          <p:cNvSpPr/>
          <p:nvPr/>
        </p:nvSpPr>
        <p:spPr>
          <a:xfrm>
            <a:off x="500040" y="4357800"/>
            <a:ext cx="2071440" cy="30492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1400" b="1" strike="noStrike" spc="-1">
                <a:solidFill>
                  <a:srgbClr val="EE0000"/>
                </a:solidFill>
                <a:latin typeface="Arial"/>
              </a:rPr>
              <a:t>TSSF BRANŞLARI</a:t>
            </a:r>
            <a:endParaRPr lang="tr-TR" sz="1400" b="0" strike="noStrike" spc="-1">
              <a:latin typeface="Arial"/>
            </a:endParaRPr>
          </a:p>
        </p:txBody>
      </p:sp>
      <p:pic>
        <p:nvPicPr>
          <p:cNvPr id="119" name="Picture 1" descr="C:\Users\Metin\Desktop\TSSF SUNUM ÇALIŞMASI\TSSF-logo.jpg"/>
          <p:cNvPicPr/>
          <p:nvPr/>
        </p:nvPicPr>
        <p:blipFill>
          <a:blip r:embed="rId2"/>
          <a:stretch/>
        </p:blipFill>
        <p:spPr>
          <a:xfrm>
            <a:off x="3929040" y="1493280"/>
            <a:ext cx="1285560" cy="1407960"/>
          </a:xfrm>
          <a:prstGeom prst="rect">
            <a:avLst/>
          </a:prstGeom>
          <a:ln w="0">
            <a:noFill/>
          </a:ln>
        </p:spPr>
      </p:pic>
      <p:sp>
        <p:nvSpPr>
          <p:cNvPr id="120" name="11 Aşağı Ok"/>
          <p:cNvSpPr/>
          <p:nvPr/>
        </p:nvSpPr>
        <p:spPr>
          <a:xfrm rot="18496200" flipH="1">
            <a:off x="5802480" y="4064760"/>
            <a:ext cx="45360" cy="426960"/>
          </a:xfrm>
          <a:prstGeom prst="downArrow">
            <a:avLst>
              <a:gd name="adj1" fmla="val 50000"/>
              <a:gd name="adj2" fmla="val 50000"/>
            </a:avLst>
          </a:prstGeom>
          <a:solidFill>
            <a:srgbClr val="2DA2BF"/>
          </a:solidFill>
          <a:ln>
            <a:solidFill>
              <a:srgbClr val="21778D"/>
            </a:solidFill>
            <a:round/>
          </a:ln>
        </p:spPr>
        <p:style>
          <a:lnRef idx="2">
            <a:schemeClr val="accent1">
              <a:shade val="50000"/>
            </a:schemeClr>
          </a:lnRef>
          <a:fillRef idx="1">
            <a:schemeClr val="accent1"/>
          </a:fillRef>
          <a:effectRef idx="0">
            <a:schemeClr val="accent1"/>
          </a:effectRef>
          <a:fontRef idx="minor"/>
        </p:style>
      </p:sp>
      <p:sp>
        <p:nvSpPr>
          <p:cNvPr id="121" name="15 Metin kutusu"/>
          <p:cNvSpPr/>
          <p:nvPr/>
        </p:nvSpPr>
        <p:spPr>
          <a:xfrm>
            <a:off x="1785960" y="2857320"/>
            <a:ext cx="559620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1" strike="noStrike" spc="-1">
                <a:solidFill>
                  <a:srgbClr val="EE0000"/>
                </a:solidFill>
                <a:latin typeface="Arial"/>
              </a:rPr>
              <a:t>TSSF  (Türkiye Sualtı Sporları Federasyonu)</a:t>
            </a:r>
            <a:endParaRPr lang="tr-TR" sz="2000" b="0" strike="noStrike" spc="-1">
              <a:latin typeface="Arial"/>
            </a:endParaRPr>
          </a:p>
        </p:txBody>
      </p:sp>
      <p:pic>
        <p:nvPicPr>
          <p:cNvPr id="122"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123" name="19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24" name="2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TSSF’NİN TANIMI</a:t>
            </a:r>
            <a:endParaRPr lang="tr-TR" sz="2400" b="0" strike="noStrike" spc="-1">
              <a:latin typeface="Arial"/>
            </a:endParaRPr>
          </a:p>
        </p:txBody>
      </p:sp>
      <p:sp>
        <p:nvSpPr>
          <p:cNvPr id="12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
        <p:nvSpPr>
          <p:cNvPr id="126" name="1 İçerik Yer Tutucusu"/>
          <p:cNvSpPr/>
          <p:nvPr/>
        </p:nvSpPr>
        <p:spPr>
          <a:xfrm>
            <a:off x="3020760" y="4357800"/>
            <a:ext cx="2693880" cy="128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Paletli Yüzme</a:t>
            </a:r>
            <a:endParaRPr lang="tr-TR" sz="1600" b="0" strike="noStrike" spc="-1">
              <a:latin typeface="Arial"/>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Zıpkınla Balık Avı</a:t>
            </a:r>
            <a:endParaRPr lang="tr-TR" sz="1600" b="0" strike="noStrike" spc="-1">
              <a:latin typeface="Arial"/>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Sualtı Görüntüleme</a:t>
            </a:r>
            <a:endParaRPr lang="tr-TR" sz="1600" b="0" strike="noStrike" spc="-1">
              <a:latin typeface="Arial"/>
            </a:endParaRPr>
          </a:p>
          <a:p>
            <a:pPr marL="365760" indent="-255600">
              <a:lnSpc>
                <a:spcPct val="100000"/>
              </a:lnSpc>
              <a:spcBef>
                <a:spcPts val="400"/>
              </a:spcBef>
              <a:buClr>
                <a:srgbClr val="2DA2BF"/>
              </a:buClr>
              <a:buSzPct val="68000"/>
              <a:buFont typeface="Wingdings 3" charset="2"/>
              <a:buChar char=""/>
            </a:pPr>
            <a:r>
              <a:rPr lang="tr-TR" sz="1600" b="0" strike="noStrike" spc="-1">
                <a:solidFill>
                  <a:srgbClr val="000000"/>
                </a:solidFill>
                <a:latin typeface="Arial"/>
              </a:rPr>
              <a:t>Havuzda Hedef Vurma</a:t>
            </a:r>
            <a:endParaRPr lang="tr-TR" sz="1600" b="0" strike="noStrike" spc="-1">
              <a:latin typeface="Arial"/>
            </a:endParaRPr>
          </a:p>
          <a:p>
            <a:pPr>
              <a:lnSpc>
                <a:spcPct val="100000"/>
              </a:lnSpc>
              <a:spcBef>
                <a:spcPts val="400"/>
              </a:spcBef>
            </a:pPr>
            <a:endParaRPr lang="tr-TR" sz="1600" b="0" strike="noStrike" spc="-1">
              <a:latin typeface="Arial"/>
            </a:endParaRPr>
          </a:p>
          <a:p>
            <a:pPr>
              <a:lnSpc>
                <a:spcPct val="100000"/>
              </a:lnSpc>
              <a:spcBef>
                <a:spcPts val="400"/>
              </a:spcBef>
            </a:pPr>
            <a:endParaRPr lang="tr-TR" sz="1600" b="0" strike="noStrike" spc="-1">
              <a:latin typeface="Arial"/>
            </a:endParaRPr>
          </a:p>
          <a:p>
            <a:pPr marL="365760" indent="-255600">
              <a:lnSpc>
                <a:spcPct val="100000"/>
              </a:lnSpc>
              <a:spcBef>
                <a:spcPts val="400"/>
              </a:spcBef>
              <a:tabLst>
                <a:tab pos="0" algn="l"/>
              </a:tabLst>
            </a:pPr>
            <a:r>
              <a:rPr lang="tr-TR" sz="1600" b="0" strike="noStrike" spc="-1">
                <a:solidFill>
                  <a:srgbClr val="000000"/>
                </a:solidFill>
                <a:latin typeface="Arial"/>
              </a:rPr>
              <a:t> </a:t>
            </a:r>
            <a:endParaRPr lang="tr-TR" sz="1600" b="0" strike="noStrike" spc="-1">
              <a:latin typeface="Arial"/>
            </a:endParaRPr>
          </a:p>
          <a:p>
            <a:pPr>
              <a:lnSpc>
                <a:spcPct val="100000"/>
              </a:lnSpc>
              <a:spcBef>
                <a:spcPts val="400"/>
              </a:spcBef>
              <a:tabLst>
                <a:tab pos="0" algn="l"/>
              </a:tabLst>
            </a:pPr>
            <a:endParaRPr lang="tr-TR" sz="1600" b="0" strike="noStrike" spc="-1">
              <a:latin typeface="Arial"/>
            </a:endParaRPr>
          </a:p>
          <a:p>
            <a:pPr>
              <a:lnSpc>
                <a:spcPct val="100000"/>
              </a:lnSpc>
              <a:spcBef>
                <a:spcPts val="400"/>
              </a:spcBef>
              <a:tabLst>
                <a:tab pos="0" algn="l"/>
              </a:tabLst>
            </a:pPr>
            <a:endParaRPr lang="tr-TR" sz="1600" b="0" strike="noStrike" spc="-1">
              <a:latin typeface="Arial"/>
            </a:endParaRPr>
          </a:p>
          <a:p>
            <a:pPr marL="365760" indent="-255600">
              <a:lnSpc>
                <a:spcPct val="100000"/>
              </a:lnSpc>
              <a:spcBef>
                <a:spcPts val="400"/>
              </a:spcBef>
              <a:tabLst>
                <a:tab pos="0" algn="l"/>
              </a:tabLst>
            </a:pPr>
            <a:endParaRPr lang="tr-TR" sz="1600" b="0" strike="noStrike" spc="-1">
              <a:latin typeface="Arial"/>
            </a:endParaRPr>
          </a:p>
          <a:p>
            <a:pPr>
              <a:lnSpc>
                <a:spcPct val="100000"/>
              </a:lnSpc>
              <a:spcBef>
                <a:spcPts val="400"/>
              </a:spcBef>
              <a:tabLst>
                <a:tab pos="0" algn="l"/>
              </a:tabLst>
            </a:pPr>
            <a:endParaRPr lang="tr-TR" sz="1600" b="0" strike="noStrike" spc="-1">
              <a:latin typeface="Arial"/>
            </a:endParaRPr>
          </a:p>
          <a:p>
            <a:pPr>
              <a:lnSpc>
                <a:spcPct val="100000"/>
              </a:lnSpc>
              <a:spcBef>
                <a:spcPts val="400"/>
              </a:spcBef>
              <a:tabLst>
                <a:tab pos="0" algn="l"/>
              </a:tabLst>
            </a:pPr>
            <a:endParaRPr lang="tr-TR"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19 İçerik Yer Tutucusu"/>
          <p:cNvSpPr/>
          <p:nvPr/>
        </p:nvSpPr>
        <p:spPr>
          <a:xfrm>
            <a:off x="214200" y="142884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r>
              <a:rPr lang="tr-TR" sz="2000" b="1" strike="noStrike" spc="-1">
                <a:solidFill>
                  <a:srgbClr val="EE0000"/>
                </a:solidFill>
                <a:latin typeface="Arial"/>
              </a:rPr>
              <a:t>HAVUZ KULLANIMI GEÇİCİ SÜRELİĞİNE YASAK</a:t>
            </a:r>
            <a:endParaRPr lang="tr-TR" sz="2000" b="0" strike="noStrike" spc="-1">
              <a:latin typeface="Arial"/>
            </a:endParaRPr>
          </a:p>
        </p:txBody>
      </p:sp>
      <p:sp>
        <p:nvSpPr>
          <p:cNvPr id="388" name="19 İçerik Yer Tutucusu"/>
          <p:cNvSpPr/>
          <p:nvPr/>
        </p:nvSpPr>
        <p:spPr>
          <a:xfrm>
            <a:off x="2357280" y="2714760"/>
            <a:ext cx="6357600" cy="171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5600" algn="ctr">
              <a:lnSpc>
                <a:spcPct val="100000"/>
              </a:lnSpc>
              <a:spcBef>
                <a:spcPts val="400"/>
              </a:spcBef>
              <a:tabLst>
                <a:tab pos="0" algn="l"/>
              </a:tabLst>
            </a:pPr>
            <a:r>
              <a:rPr lang="tr-TR" sz="2000" b="0" strike="noStrike" spc="-1">
                <a:solidFill>
                  <a:srgbClr val="000000"/>
                </a:solidFill>
                <a:latin typeface="Arial"/>
              </a:rPr>
              <a:t>Dikdörtgen düz sarı renkte, 75x100 cm ölçülerinde, altında açıklaması olan ve havuz kullanımını geçici </a:t>
            </a:r>
            <a:r>
              <a:rPr lang="tr-TR" sz="2000" b="0" strike="noStrike" spc="-1">
                <a:solidFill>
                  <a:srgbClr val="000000"/>
                </a:solidFill>
                <a:latin typeface="Lucida Sans Unicode"/>
              </a:rPr>
              <a:t>süreliğine yasaklayan bayrak</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389"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90" name="19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9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2         ILS BAYRAK ÇEŞİTLERİ  </a:t>
            </a:r>
            <a:endParaRPr lang="tr-TR" sz="2800" b="0" strike="noStrike" spc="-1">
              <a:latin typeface="Arial"/>
            </a:endParaRPr>
          </a:p>
        </p:txBody>
      </p:sp>
      <p:pic>
        <p:nvPicPr>
          <p:cNvPr id="392" name="Picture 4" descr="C:\Users\Metin\Desktop\TSSF SUNUM ÇALIŞMASI\DÜĞÜMLER\SARI BAYRAK.png"/>
          <p:cNvPicPr/>
          <p:nvPr/>
        </p:nvPicPr>
        <p:blipFill>
          <a:blip r:embed="rId4"/>
          <a:stretch/>
        </p:blipFill>
        <p:spPr>
          <a:xfrm>
            <a:off x="357120" y="2135160"/>
            <a:ext cx="2214360" cy="3334680"/>
          </a:xfrm>
          <a:prstGeom prst="rect">
            <a:avLst/>
          </a:prstGeom>
          <a:ln w="0">
            <a:noFill/>
          </a:ln>
        </p:spPr>
      </p:pic>
      <p:sp>
        <p:nvSpPr>
          <p:cNvPr id="393" name="2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UYARI VE TEHLİKE İŞARETLERİ (BAYRAKLAR)</a:t>
            </a:r>
            <a:endParaRPr lang="tr-TR" sz="2400" b="0" strike="noStrike" spc="-1">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19 İçerik Yer Tutucusu"/>
          <p:cNvSpPr/>
          <p:nvPr/>
        </p:nvSpPr>
        <p:spPr>
          <a:xfrm>
            <a:off x="214200" y="135720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EE0000"/>
                </a:solidFill>
                <a:latin typeface="Arial"/>
              </a:rPr>
              <a:t>HAVUZ KULLANIMI YASAK VEYA KAPALI</a:t>
            </a:r>
            <a:endParaRPr lang="tr-TR" sz="2000" b="0" strike="noStrike" spc="-1">
              <a:latin typeface="Arial"/>
            </a:endParaRPr>
          </a:p>
        </p:txBody>
      </p:sp>
      <p:sp>
        <p:nvSpPr>
          <p:cNvPr id="395" name="19 İçerik Yer Tutucusu"/>
          <p:cNvSpPr/>
          <p:nvPr/>
        </p:nvSpPr>
        <p:spPr>
          <a:xfrm>
            <a:off x="2714760" y="2286000"/>
            <a:ext cx="6071760" cy="11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r>
              <a:rPr lang="tr-TR" sz="5200" b="0" strike="noStrike" spc="-1">
                <a:solidFill>
                  <a:srgbClr val="000000"/>
                </a:solidFill>
                <a:latin typeface="Arial"/>
              </a:rPr>
              <a:t>Dikdörtgen düz kırmızı renkte, 75x100 cm ölçülerinde bayrak. Havuzun kapalı</a:t>
            </a:r>
            <a:endParaRPr lang="tr-TR" sz="5200" b="0" strike="noStrike" spc="-1">
              <a:latin typeface="Arial"/>
            </a:endParaRPr>
          </a:p>
          <a:p>
            <a:pPr marL="365760" indent="-255600" algn="ctr">
              <a:lnSpc>
                <a:spcPct val="100000"/>
              </a:lnSpc>
              <a:spcBef>
                <a:spcPts val="400"/>
              </a:spcBef>
              <a:tabLst>
                <a:tab pos="0" algn="l"/>
              </a:tabLst>
            </a:pPr>
            <a:r>
              <a:rPr lang="tr-TR" sz="5200" b="0" strike="noStrike" spc="-1">
                <a:solidFill>
                  <a:srgbClr val="000000"/>
                </a:solidFill>
                <a:latin typeface="Arial"/>
              </a:rPr>
              <a:t>olduğu zamanlarda asılır.</a:t>
            </a:r>
            <a:endParaRPr lang="tr-TR" sz="5200" b="0" strike="noStrike" spc="-1">
              <a:latin typeface="Arial"/>
            </a:endParaRPr>
          </a:p>
          <a:p>
            <a:pPr>
              <a:lnSpc>
                <a:spcPct val="100000"/>
              </a:lnSpc>
              <a:spcBef>
                <a:spcPts val="400"/>
              </a:spcBef>
              <a:tabLst>
                <a:tab pos="0" algn="l"/>
              </a:tabLst>
            </a:pPr>
            <a:endParaRPr lang="tr-TR" sz="5200" b="0" strike="noStrike" spc="-1">
              <a:latin typeface="Arial"/>
            </a:endParaRPr>
          </a:p>
          <a:p>
            <a:pPr>
              <a:lnSpc>
                <a:spcPct val="100000"/>
              </a:lnSpc>
              <a:spcBef>
                <a:spcPts val="400"/>
              </a:spcBef>
              <a:tabLst>
                <a:tab pos="0" algn="l"/>
              </a:tabLst>
            </a:pPr>
            <a:endParaRPr lang="tr-TR" sz="5200" b="0" strike="noStrike" spc="-1">
              <a:latin typeface="Arial"/>
            </a:endParaRPr>
          </a:p>
        </p:txBody>
      </p:sp>
      <p:pic>
        <p:nvPicPr>
          <p:cNvPr id="396"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397" name="19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39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3         ILS BAYRAK ÇEŞİTLERİ  </a:t>
            </a:r>
            <a:endParaRPr lang="tr-TR" sz="2800" b="0" strike="noStrike" spc="-1">
              <a:latin typeface="Arial"/>
            </a:endParaRPr>
          </a:p>
        </p:txBody>
      </p:sp>
      <p:pic>
        <p:nvPicPr>
          <p:cNvPr id="399" name="Picture 2" descr="C:\Users\Metin\Desktop\TSSF SUNUM ÇALIŞMASI\DÜĞÜMLER\KIRMIZI BAYRAK.jpg"/>
          <p:cNvPicPr/>
          <p:nvPr/>
        </p:nvPicPr>
        <p:blipFill>
          <a:blip r:embed="rId4"/>
          <a:stretch/>
        </p:blipFill>
        <p:spPr>
          <a:xfrm>
            <a:off x="357120" y="1785960"/>
            <a:ext cx="2400120" cy="3571560"/>
          </a:xfrm>
          <a:prstGeom prst="rect">
            <a:avLst/>
          </a:prstGeom>
          <a:ln w="0">
            <a:noFill/>
          </a:ln>
        </p:spPr>
      </p:pic>
      <p:sp>
        <p:nvSpPr>
          <p:cNvPr id="400" name="11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HAVUZ UYARI VE TEHLİKE İŞARETLERİ (BAYRAKLAR)</a:t>
            </a:r>
            <a:endParaRPr lang="tr-TR" sz="24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19 İçerik Yer Tutucusu"/>
          <p:cNvSpPr/>
          <p:nvPr/>
        </p:nvSpPr>
        <p:spPr>
          <a:xfrm>
            <a:off x="785880" y="1428840"/>
            <a:ext cx="7429320" cy="41428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402" name="Picture 2" descr="C:\Users\Metin\Desktop\TSSF SUNUM ÇALIŞMASI\havuz 1.jpg"/>
          <p:cNvPicPr/>
          <p:nvPr/>
        </p:nvPicPr>
        <p:blipFill>
          <a:blip r:embed="rId3"/>
          <a:stretch/>
        </p:blipFill>
        <p:spPr>
          <a:xfrm>
            <a:off x="2643120" y="1602360"/>
            <a:ext cx="3928680" cy="3826800"/>
          </a:xfrm>
          <a:prstGeom prst="rect">
            <a:avLst/>
          </a:prstGeom>
          <a:ln w="0">
            <a:solidFill>
              <a:srgbClr val="000000"/>
            </a:solidFill>
          </a:ln>
        </p:spPr>
      </p:pic>
      <p:pic>
        <p:nvPicPr>
          <p:cNvPr id="403"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404" name="10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0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3       ILS BAYRAK ÇEŞİTLERİ  </a:t>
            </a:r>
            <a:endParaRPr lang="tr-TR" sz="2800" b="0" strike="noStrike" spc="-1">
              <a:latin typeface="Arial"/>
            </a:endParaRPr>
          </a:p>
        </p:txBody>
      </p:sp>
      <p:sp>
        <p:nvSpPr>
          <p:cNvPr id="406" name="11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BAYRAK TANITIM PANOSU </a:t>
            </a:r>
            <a:endParaRPr lang="tr-TR" sz="24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19 İçerik Yer Tutucusu"/>
          <p:cNvSpPr/>
          <p:nvPr/>
        </p:nvSpPr>
        <p:spPr>
          <a:xfrm>
            <a:off x="214200" y="1571760"/>
            <a:ext cx="8643600" cy="41428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408" name="Picture 4" descr="C:\Users\Metin\Desktop\TSSF SUNUM ÇALIŞMASI\DONELER\11803_buyuk.jpg"/>
          <p:cNvPicPr/>
          <p:nvPr/>
        </p:nvPicPr>
        <p:blipFill>
          <a:blip r:embed="rId3"/>
          <a:stretch/>
        </p:blipFill>
        <p:spPr>
          <a:xfrm>
            <a:off x="2071800" y="1643040"/>
            <a:ext cx="5071680" cy="4027320"/>
          </a:xfrm>
          <a:prstGeom prst="rect">
            <a:avLst/>
          </a:prstGeom>
          <a:ln w="0">
            <a:noFill/>
          </a:ln>
        </p:spPr>
      </p:pic>
      <p:pic>
        <p:nvPicPr>
          <p:cNvPr id="409" name="Picture 8" descr="C:\Users\Metin\Desktop\TSSF SUNUM ÇALIŞMASI\DONELER\kosmak-yasaktir.jpg"/>
          <p:cNvPicPr/>
          <p:nvPr/>
        </p:nvPicPr>
        <p:blipFill>
          <a:blip r:embed="rId4"/>
          <a:stretch/>
        </p:blipFill>
        <p:spPr>
          <a:xfrm>
            <a:off x="6500880" y="2214720"/>
            <a:ext cx="1999800" cy="2857320"/>
          </a:xfrm>
          <a:prstGeom prst="rect">
            <a:avLst/>
          </a:prstGeom>
          <a:ln w="0">
            <a:solidFill>
              <a:srgbClr val="000000"/>
            </a:solidFill>
          </a:ln>
        </p:spPr>
      </p:pic>
      <p:pic>
        <p:nvPicPr>
          <p:cNvPr id="410" name="Picture 9" descr="C:\Users\Metin\Desktop\TSSF SUNUM ÇALIŞMASI\DONELER\pr_01_16379 (1).jpg"/>
          <p:cNvPicPr/>
          <p:nvPr/>
        </p:nvPicPr>
        <p:blipFill>
          <a:blip r:embed="rId5"/>
          <a:stretch/>
        </p:blipFill>
        <p:spPr>
          <a:xfrm>
            <a:off x="602280" y="2146320"/>
            <a:ext cx="2040480" cy="2854080"/>
          </a:xfrm>
          <a:prstGeom prst="rect">
            <a:avLst/>
          </a:prstGeom>
          <a:ln w="0">
            <a:solidFill>
              <a:srgbClr val="000000"/>
            </a:solidFill>
          </a:ln>
        </p:spPr>
      </p:pic>
      <p:pic>
        <p:nvPicPr>
          <p:cNvPr id="411" name="Picture 5" descr="C:\Users\Metin\Desktop\TSSF SUNUM ÇALIŞMASI\LOGO TSSF.png"/>
          <p:cNvPicPr/>
          <p:nvPr/>
        </p:nvPicPr>
        <p:blipFill>
          <a:blip r:embed="rId6"/>
          <a:stretch/>
        </p:blipFill>
        <p:spPr>
          <a:xfrm>
            <a:off x="8059320" y="5773320"/>
            <a:ext cx="1013040" cy="1013040"/>
          </a:xfrm>
          <a:prstGeom prst="rect">
            <a:avLst/>
          </a:prstGeom>
          <a:ln w="0">
            <a:noFill/>
          </a:ln>
        </p:spPr>
      </p:pic>
      <p:sp>
        <p:nvSpPr>
          <p:cNvPr id="412"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1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3       ILS BAYRAK ÇEŞİTLERİ  </a:t>
            </a:r>
            <a:endParaRPr lang="tr-TR" sz="2800" b="0" strike="noStrike" spc="-1">
              <a:latin typeface="Arial"/>
            </a:endParaRPr>
          </a:p>
        </p:txBody>
      </p:sp>
      <p:sp>
        <p:nvSpPr>
          <p:cNvPr id="414" name="16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HAVUZ KULLANIMI BİLGİLENDİRME PANOLARI</a:t>
            </a:r>
            <a:endParaRPr lang="tr-TR" sz="24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19 İçerik Yer Tutucusu"/>
          <p:cNvSpPr/>
          <p:nvPr/>
        </p:nvSpPr>
        <p:spPr>
          <a:xfrm>
            <a:off x="214200" y="142884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1900" b="1" strike="noStrike" spc="-1">
                <a:solidFill>
                  <a:srgbClr val="CD1D25"/>
                </a:solidFill>
                <a:latin typeface="Arial"/>
              </a:rPr>
              <a:t>ACİL DURUM PLANINDA ASGARİ OLARAK AŞAĞIDAKİ KONULARIN BULUNMASI GEREKMEKTEDİR</a:t>
            </a:r>
            <a:endParaRPr lang="tr-TR" sz="1900" b="0" strike="noStrike" spc="-1">
              <a:latin typeface="Arial"/>
            </a:endParaRPr>
          </a:p>
        </p:txBody>
      </p:sp>
      <p:pic>
        <p:nvPicPr>
          <p:cNvPr id="416"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417" name="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18" name="10 Metin kutusu"/>
          <p:cNvSpPr/>
          <p:nvPr/>
        </p:nvSpPr>
        <p:spPr>
          <a:xfrm>
            <a:off x="1000080" y="2214720"/>
            <a:ext cx="7643520" cy="33372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p:style>
        <p:txBody>
          <a:bodyPr lIns="90000" tIns="45000" rIns="90000" bIns="45000">
            <a:spAutoFit/>
            <a:scene3d>
              <a:camera prst="orthographicFront">
                <a:rot lat="0" lon="0" rev="0"/>
              </a:camera>
              <a:lightRig rig="balanced" dir="t">
                <a:rot lat="0" lon="0" rev="8700000"/>
              </a:lightRig>
            </a:scene3d>
            <a:sp3d>
              <a:bevelT w="190500" h="38100"/>
            </a:sp3d>
          </a:bodyPr>
          <a:lstStyle/>
          <a:p>
            <a:pPr algn="ctr">
              <a:lnSpc>
                <a:spcPct val="100000"/>
              </a:lnSpc>
            </a:pPr>
            <a:r>
              <a:rPr lang="tr-TR" sz="1600" b="1" strike="noStrike" spc="-1">
                <a:solidFill>
                  <a:srgbClr val="000000"/>
                </a:solidFill>
                <a:latin typeface="Arial"/>
              </a:rPr>
              <a:t>Yüzme havuzlarında ve su parklarında oluşabilecek risklerin tespiti </a:t>
            </a:r>
            <a:endParaRPr lang="tr-TR" sz="1600" b="0" strike="noStrike" spc="-1">
              <a:latin typeface="Arial"/>
            </a:endParaRPr>
          </a:p>
        </p:txBody>
      </p:sp>
      <p:sp>
        <p:nvSpPr>
          <p:cNvPr id="419" name="11 Metin kutusu"/>
          <p:cNvSpPr/>
          <p:nvPr/>
        </p:nvSpPr>
        <p:spPr>
          <a:xfrm>
            <a:off x="1000080" y="2804760"/>
            <a:ext cx="7643520" cy="33372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p:style>
        <p:txBody>
          <a:bodyPr lIns="90000" tIns="45000" rIns="90000" bIns="45000">
            <a:spAutoFit/>
            <a:scene3d>
              <a:camera prst="orthographicFront">
                <a:rot lat="0" lon="0" rev="0"/>
              </a:camera>
              <a:lightRig rig="balanced" dir="t">
                <a:rot lat="0" lon="0" rev="8700000"/>
              </a:lightRig>
            </a:scene3d>
            <a:sp3d>
              <a:bevelT w="190500" h="38100"/>
            </a:sp3d>
          </a:bodyPr>
          <a:lstStyle/>
          <a:p>
            <a:pPr algn="ctr">
              <a:lnSpc>
                <a:spcPct val="100000"/>
              </a:lnSpc>
            </a:pPr>
            <a:r>
              <a:rPr lang="tr-TR" sz="1600" b="1" strike="noStrike" spc="-1">
                <a:solidFill>
                  <a:srgbClr val="000000"/>
                </a:solidFill>
                <a:latin typeface="Arial"/>
              </a:rPr>
              <a:t>Haberleşme, iletişim sistemi ve planı </a:t>
            </a:r>
            <a:endParaRPr lang="tr-TR" sz="1600" b="0" strike="noStrike" spc="-1">
              <a:latin typeface="Arial"/>
            </a:endParaRPr>
          </a:p>
        </p:txBody>
      </p:sp>
      <p:sp>
        <p:nvSpPr>
          <p:cNvPr id="420" name="13 Metin kutusu"/>
          <p:cNvSpPr/>
          <p:nvPr/>
        </p:nvSpPr>
        <p:spPr>
          <a:xfrm>
            <a:off x="1000080" y="3376080"/>
            <a:ext cx="7643520" cy="33372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p:style>
        <p:txBody>
          <a:bodyPr lIns="90000" tIns="45000" rIns="90000" bIns="45000">
            <a:spAutoFit/>
            <a:scene3d>
              <a:camera prst="orthographicFront">
                <a:rot lat="0" lon="0" rev="0"/>
              </a:camera>
              <a:lightRig rig="balanced" dir="t">
                <a:rot lat="0" lon="0" rev="8700000"/>
              </a:lightRig>
            </a:scene3d>
            <a:sp3d>
              <a:bevelT w="190500" h="38100"/>
            </a:sp3d>
          </a:bodyPr>
          <a:lstStyle/>
          <a:p>
            <a:pPr algn="ctr">
              <a:lnSpc>
                <a:spcPct val="100000"/>
              </a:lnSpc>
            </a:pPr>
            <a:r>
              <a:rPr lang="tr-TR" sz="1600" b="1" strike="noStrike" spc="-1">
                <a:solidFill>
                  <a:srgbClr val="000000"/>
                </a:solidFill>
                <a:latin typeface="Arial"/>
              </a:rPr>
              <a:t>Acil durum prosedürleri</a:t>
            </a:r>
            <a:endParaRPr lang="tr-TR" sz="1600" b="0" strike="noStrike" spc="-1">
              <a:latin typeface="Arial"/>
            </a:endParaRPr>
          </a:p>
        </p:txBody>
      </p:sp>
      <p:sp>
        <p:nvSpPr>
          <p:cNvPr id="421" name="19 Metin kutusu"/>
          <p:cNvSpPr/>
          <p:nvPr/>
        </p:nvSpPr>
        <p:spPr>
          <a:xfrm>
            <a:off x="4214880" y="3786120"/>
            <a:ext cx="2376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400" b="1" strike="noStrike" spc="-1">
                <a:solidFill>
                  <a:srgbClr val="FFFFFF"/>
                </a:solidFill>
                <a:latin typeface="Arial"/>
              </a:rPr>
              <a:t>2</a:t>
            </a:r>
            <a:endParaRPr lang="tr-TR" sz="2400" b="0" strike="noStrike" spc="-1">
              <a:latin typeface="Arial"/>
            </a:endParaRPr>
          </a:p>
        </p:txBody>
      </p:sp>
      <p:sp>
        <p:nvSpPr>
          <p:cNvPr id="422" name="27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ACİL DURUM PLANLAMASI</a:t>
            </a:r>
            <a:endParaRPr lang="tr-TR" sz="2400" b="0" strike="noStrike" spc="-1">
              <a:latin typeface="Arial"/>
            </a:endParaRPr>
          </a:p>
        </p:txBody>
      </p:sp>
      <p:sp>
        <p:nvSpPr>
          <p:cNvPr id="423" name="29 Sağ Ok"/>
          <p:cNvSpPr/>
          <p:nvPr/>
        </p:nvSpPr>
        <p:spPr>
          <a:xfrm>
            <a:off x="571320" y="2286000"/>
            <a:ext cx="285480" cy="285480"/>
          </a:xfrm>
          <a:prstGeom prst="rightArrow">
            <a:avLst>
              <a:gd name="adj1" fmla="val 50000"/>
              <a:gd name="adj2" fmla="val 50000"/>
            </a:avLst>
          </a:prstGeom>
          <a:solidFill>
            <a:schemeClr val="accent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p:style>
      </p:sp>
      <p:sp>
        <p:nvSpPr>
          <p:cNvPr id="424" name="36 Sağ Ok"/>
          <p:cNvSpPr/>
          <p:nvPr/>
        </p:nvSpPr>
        <p:spPr>
          <a:xfrm>
            <a:off x="571320" y="2857320"/>
            <a:ext cx="285480" cy="285480"/>
          </a:xfrm>
          <a:prstGeom prst="rightArrow">
            <a:avLst>
              <a:gd name="adj1" fmla="val 50000"/>
              <a:gd name="adj2" fmla="val 50000"/>
            </a:avLst>
          </a:prstGeom>
          <a:solidFill>
            <a:schemeClr val="accent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p:style>
      </p:sp>
      <p:sp>
        <p:nvSpPr>
          <p:cNvPr id="425" name="37 Sağ Ok"/>
          <p:cNvSpPr/>
          <p:nvPr/>
        </p:nvSpPr>
        <p:spPr>
          <a:xfrm>
            <a:off x="571320" y="3429000"/>
            <a:ext cx="285480" cy="285480"/>
          </a:xfrm>
          <a:prstGeom prst="rightArrow">
            <a:avLst>
              <a:gd name="adj1" fmla="val 50000"/>
              <a:gd name="adj2" fmla="val 50000"/>
            </a:avLst>
          </a:prstGeom>
          <a:solidFill>
            <a:schemeClr val="accent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p:style>
      </p:sp>
      <p:sp>
        <p:nvSpPr>
          <p:cNvPr id="426" name="38 Sağ Ok"/>
          <p:cNvSpPr/>
          <p:nvPr/>
        </p:nvSpPr>
        <p:spPr>
          <a:xfrm>
            <a:off x="571320" y="4000680"/>
            <a:ext cx="285480" cy="285480"/>
          </a:xfrm>
          <a:prstGeom prst="rightArrow">
            <a:avLst>
              <a:gd name="adj1" fmla="val 50000"/>
              <a:gd name="adj2" fmla="val 50000"/>
            </a:avLst>
          </a:prstGeom>
          <a:solidFill>
            <a:schemeClr val="accent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p:style>
      </p:sp>
      <p:sp>
        <p:nvSpPr>
          <p:cNvPr id="427" name="39 Sağ Ok"/>
          <p:cNvSpPr/>
          <p:nvPr/>
        </p:nvSpPr>
        <p:spPr>
          <a:xfrm>
            <a:off x="571320" y="4572000"/>
            <a:ext cx="285480" cy="285480"/>
          </a:xfrm>
          <a:prstGeom prst="rightArrow">
            <a:avLst>
              <a:gd name="adj1" fmla="val 50000"/>
              <a:gd name="adj2" fmla="val 50000"/>
            </a:avLst>
          </a:prstGeom>
          <a:solidFill>
            <a:schemeClr val="accent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p:style>
      </p:sp>
      <p:sp>
        <p:nvSpPr>
          <p:cNvPr id="428" name="40 Sağ Ok"/>
          <p:cNvSpPr/>
          <p:nvPr/>
        </p:nvSpPr>
        <p:spPr>
          <a:xfrm>
            <a:off x="571320" y="5143680"/>
            <a:ext cx="285480" cy="285480"/>
          </a:xfrm>
          <a:prstGeom prst="rightArrow">
            <a:avLst>
              <a:gd name="adj1" fmla="val 50000"/>
              <a:gd name="adj2" fmla="val 50000"/>
            </a:avLst>
          </a:prstGeom>
          <a:solidFill>
            <a:schemeClr val="accent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p:style>
      </p:sp>
      <p:sp>
        <p:nvSpPr>
          <p:cNvPr id="429" name="41 Metin kutusu"/>
          <p:cNvSpPr/>
          <p:nvPr/>
        </p:nvSpPr>
        <p:spPr>
          <a:xfrm>
            <a:off x="1000080" y="3947760"/>
            <a:ext cx="7643520" cy="33372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p:style>
        <p:txBody>
          <a:bodyPr lIns="90000" tIns="45000" rIns="90000" bIns="45000">
            <a:spAutoFit/>
            <a:scene3d>
              <a:camera prst="orthographicFront">
                <a:rot lat="0" lon="0" rev="0"/>
              </a:camera>
              <a:lightRig rig="balanced" dir="t">
                <a:rot lat="0" lon="0" rev="8700000"/>
              </a:lightRig>
            </a:scene3d>
            <a:sp3d>
              <a:bevelT w="190500" h="38100"/>
            </a:sp3d>
          </a:bodyPr>
          <a:lstStyle/>
          <a:p>
            <a:pPr algn="ctr">
              <a:lnSpc>
                <a:spcPct val="100000"/>
              </a:lnSpc>
            </a:pPr>
            <a:r>
              <a:rPr lang="tr-TR" sz="1600" b="1" strike="noStrike" spc="-1">
                <a:solidFill>
                  <a:srgbClr val="000000"/>
                </a:solidFill>
                <a:latin typeface="Arial"/>
              </a:rPr>
              <a:t>Gerekli araç-gereç, malzeme ve ekipman listesi</a:t>
            </a:r>
            <a:endParaRPr lang="tr-TR" sz="1600" b="0" strike="noStrike" spc="-1">
              <a:latin typeface="Arial"/>
            </a:endParaRPr>
          </a:p>
        </p:txBody>
      </p:sp>
      <p:sp>
        <p:nvSpPr>
          <p:cNvPr id="430" name="42 Metin kutusu"/>
          <p:cNvSpPr/>
          <p:nvPr/>
        </p:nvSpPr>
        <p:spPr>
          <a:xfrm>
            <a:off x="1000080" y="4519080"/>
            <a:ext cx="7643520" cy="33372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p:style>
        <p:txBody>
          <a:bodyPr lIns="90000" tIns="45000" rIns="90000" bIns="45000">
            <a:spAutoFit/>
            <a:scene3d>
              <a:camera prst="orthographicFront">
                <a:rot lat="0" lon="0" rev="0"/>
              </a:camera>
              <a:lightRig rig="balanced" dir="t">
                <a:rot lat="0" lon="0" rev="8700000"/>
              </a:lightRig>
            </a:scene3d>
            <a:sp3d>
              <a:bevelT w="190500" h="38100"/>
            </a:sp3d>
          </a:bodyPr>
          <a:lstStyle/>
          <a:p>
            <a:pPr algn="ctr">
              <a:lnSpc>
                <a:spcPct val="100000"/>
              </a:lnSpc>
            </a:pPr>
            <a:r>
              <a:rPr lang="tr-TR" sz="1600" b="1" strike="noStrike" spc="-1">
                <a:solidFill>
                  <a:srgbClr val="000000"/>
                </a:solidFill>
                <a:latin typeface="Arial"/>
              </a:rPr>
              <a:t>Acil durum ekibi ve iletişim bilgileri</a:t>
            </a:r>
            <a:endParaRPr lang="tr-TR" sz="1600" b="0" strike="noStrike" spc="-1">
              <a:latin typeface="Arial"/>
            </a:endParaRPr>
          </a:p>
        </p:txBody>
      </p:sp>
      <p:sp>
        <p:nvSpPr>
          <p:cNvPr id="431" name="43 Metin kutusu"/>
          <p:cNvSpPr/>
          <p:nvPr/>
        </p:nvSpPr>
        <p:spPr>
          <a:xfrm>
            <a:off x="1000080" y="5090760"/>
            <a:ext cx="7643520" cy="333720"/>
          </a:xfrm>
          <a:prstGeom prst="rect">
            <a:avLst/>
          </a:prstGeom>
          <a:solidFill>
            <a:srgbClr val="FFFFFF"/>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p:style>
        <p:txBody>
          <a:bodyPr lIns="90000" tIns="45000" rIns="90000" bIns="45000">
            <a:spAutoFit/>
            <a:scene3d>
              <a:camera prst="orthographicFront">
                <a:rot lat="0" lon="0" rev="0"/>
              </a:camera>
              <a:lightRig rig="balanced" dir="t">
                <a:rot lat="0" lon="0" rev="8700000"/>
              </a:lightRig>
            </a:scene3d>
            <a:sp3d>
              <a:bevelT w="190500" h="38100"/>
            </a:sp3d>
          </a:bodyPr>
          <a:lstStyle/>
          <a:p>
            <a:pPr algn="ctr">
              <a:lnSpc>
                <a:spcPct val="100000"/>
              </a:lnSpc>
            </a:pPr>
            <a:r>
              <a:rPr lang="tr-TR" sz="1600" b="1" strike="noStrike" spc="-1">
                <a:solidFill>
                  <a:srgbClr val="000000"/>
                </a:solidFill>
                <a:latin typeface="Arial"/>
              </a:rPr>
              <a:t>Ambulans ve diğer acil yardım araçlarının olay yerine erişim güzergahı</a:t>
            </a:r>
            <a:endParaRPr lang="tr-TR" sz="1600" b="0" strike="noStrike" spc="-1">
              <a:latin typeface="Arial"/>
            </a:endParaRPr>
          </a:p>
        </p:txBody>
      </p:sp>
      <p:sp>
        <p:nvSpPr>
          <p:cNvPr id="43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3       ILS BAYRAK ÇEŞİTLERİ  </a:t>
            </a:r>
            <a:endParaRPr lang="tr-TR" sz="28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19 İçerik Yer Tutucusu"/>
          <p:cNvSpPr/>
          <p:nvPr/>
        </p:nvSpPr>
        <p:spPr>
          <a:xfrm>
            <a:off x="28584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BİR KAZA RAPORUNDA ASGARİ OLARAK AŞAĞIDAKİ KONULARIN</a:t>
            </a:r>
            <a:endParaRPr lang="tr-TR" sz="2000" b="0" strike="noStrike" spc="-1">
              <a:latin typeface="Arial"/>
            </a:endParaRPr>
          </a:p>
          <a:p>
            <a:pPr marL="365760" indent="-255600" algn="ctr">
              <a:lnSpc>
                <a:spcPct val="100000"/>
              </a:lnSpc>
              <a:spcBef>
                <a:spcPts val="400"/>
              </a:spcBef>
              <a:tabLst>
                <a:tab pos="0" algn="l"/>
              </a:tabLst>
            </a:pPr>
            <a:r>
              <a:rPr lang="tr-TR" sz="2000" b="1" strike="noStrike" spc="-1">
                <a:solidFill>
                  <a:srgbClr val="CD1D25"/>
                </a:solidFill>
                <a:latin typeface="Arial"/>
              </a:rPr>
              <a:t>BULUNMASI GEREKMEKTEDİR.  </a:t>
            </a:r>
            <a:endParaRPr lang="tr-TR" sz="2000" b="0" strike="noStrike" spc="-1">
              <a:latin typeface="Arial"/>
            </a:endParaRPr>
          </a:p>
        </p:txBody>
      </p:sp>
      <p:sp>
        <p:nvSpPr>
          <p:cNvPr id="434" name="19 İçerik Yer Tutucusu"/>
          <p:cNvSpPr/>
          <p:nvPr/>
        </p:nvSpPr>
        <p:spPr>
          <a:xfrm>
            <a:off x="714240" y="2214720"/>
            <a:ext cx="7286400" cy="328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Kazazedenin adı, adresi, yaşı, telefonu </a:t>
            </a:r>
            <a:endParaRPr lang="tr-TR" sz="1800" b="0" strike="noStrike" spc="-1">
              <a:latin typeface="Arial"/>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Olayın saati ve tarihi </a:t>
            </a:r>
            <a:endParaRPr lang="tr-TR" sz="1800" b="0" strike="noStrike" spc="-1">
              <a:latin typeface="Arial"/>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Olay yeri</a:t>
            </a:r>
            <a:endParaRPr lang="tr-TR" sz="1800" b="0" strike="noStrike" spc="-1">
              <a:latin typeface="Arial"/>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Olayın oluş şeklinin tarifi</a:t>
            </a:r>
            <a:endParaRPr lang="tr-TR" sz="1800" b="0" strike="noStrike" spc="-1">
              <a:latin typeface="Arial"/>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Görgü tanıklarının ifadesi</a:t>
            </a:r>
            <a:endParaRPr lang="tr-TR" sz="1800" b="0" strike="noStrike" spc="-1">
              <a:latin typeface="Arial"/>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Yapılan cankurtarma ve/veya ilkyardım, tedavi ve tavsiyeler</a:t>
            </a:r>
            <a:endParaRPr lang="tr-TR" sz="1800" b="0" strike="noStrike" spc="-1">
              <a:latin typeface="Arial"/>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Olayın önlenebilmesine yönelik muhtemel tedbirler ve öngörüler</a:t>
            </a:r>
            <a:endParaRPr lang="tr-TR" sz="1800" b="0" strike="noStrike" spc="-1">
              <a:latin typeface="Arial"/>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Cankurtarma ve/veya ilk yardım yapan kişi ya da formu dolduran kişiye ait bilgiler (görevli personel) ve imzası</a:t>
            </a:r>
            <a:endParaRPr lang="tr-TR" sz="1800" b="0" strike="noStrike" spc="-1">
              <a:latin typeface="Arial"/>
            </a:endParaRPr>
          </a:p>
          <a:p>
            <a:pPr>
              <a:lnSpc>
                <a:spcPct val="100000"/>
              </a:lnSpc>
              <a:spcBef>
                <a:spcPts val="400"/>
              </a:spcBef>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p:txBody>
      </p:sp>
      <p:pic>
        <p:nvPicPr>
          <p:cNvPr id="43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436"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37"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3       ILS BAYRAK ÇEŞİTLERİ  </a:t>
            </a:r>
            <a:endParaRPr lang="tr-TR" sz="2800" b="0" strike="noStrike" spc="-1">
              <a:latin typeface="Arial"/>
            </a:endParaRPr>
          </a:p>
        </p:txBody>
      </p:sp>
      <p:sp>
        <p:nvSpPr>
          <p:cNvPr id="438" name="16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KAZA RAPORU HAZIRLAMA </a:t>
            </a:r>
            <a:endParaRPr lang="tr-TR" sz="2400" b="0" strike="noStrike" spc="-1">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19 İçerik Yer Tutucusu"/>
          <p:cNvSpPr/>
          <p:nvPr/>
        </p:nvSpPr>
        <p:spPr>
          <a:xfrm>
            <a:off x="214200" y="1571760"/>
            <a:ext cx="8643600" cy="40003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440" name="19 İçerik Yer Tutucusu"/>
          <p:cNvSpPr/>
          <p:nvPr/>
        </p:nvSpPr>
        <p:spPr>
          <a:xfrm>
            <a:off x="500040" y="1714320"/>
            <a:ext cx="3642840" cy="14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Solunum sistemi</a:t>
            </a:r>
            <a:endParaRPr lang="tr-TR" sz="2000" b="0" strike="noStrike" spc="-1">
              <a:latin typeface="Arial"/>
            </a:endParaRPr>
          </a:p>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Dolaşım sistemi</a:t>
            </a:r>
            <a:endParaRPr lang="tr-TR" sz="2000" b="0" strike="noStrike" spc="-1">
              <a:latin typeface="Arial"/>
            </a:endParaRPr>
          </a:p>
          <a:p>
            <a:pPr>
              <a:lnSpc>
                <a:spcPct val="100000"/>
              </a:lnSpc>
              <a:spcBef>
                <a:spcPts val="400"/>
              </a:spcBef>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441" name="Picture 2" descr="C:\Users\Metin\Desktop\TSSF SUNUM ÇALIŞMASI\DONELER\Kalp-Dolasim-Sistemi-43.jpg"/>
          <p:cNvPicPr/>
          <p:nvPr/>
        </p:nvPicPr>
        <p:blipFill>
          <a:blip r:embed="rId3"/>
          <a:stretch/>
        </p:blipFill>
        <p:spPr>
          <a:xfrm>
            <a:off x="2714760" y="2571840"/>
            <a:ext cx="3714480" cy="2785680"/>
          </a:xfrm>
          <a:prstGeom prst="rect">
            <a:avLst/>
          </a:prstGeom>
          <a:ln w="0">
            <a:noFill/>
          </a:ln>
        </p:spPr>
      </p:pic>
      <p:pic>
        <p:nvPicPr>
          <p:cNvPr id="442"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443" name="16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44"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45" name="1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KONU BAŞLIKLARI </a:t>
            </a:r>
            <a:endParaRPr lang="tr-TR" sz="24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19 İçerik Yer Tutucusu"/>
          <p:cNvSpPr/>
          <p:nvPr/>
        </p:nvSpPr>
        <p:spPr>
          <a:xfrm>
            <a:off x="214200" y="1571760"/>
            <a:ext cx="8643600" cy="40003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447" name="16 Metin kutusu"/>
          <p:cNvSpPr/>
          <p:nvPr/>
        </p:nvSpPr>
        <p:spPr>
          <a:xfrm>
            <a:off x="500040" y="1785960"/>
            <a:ext cx="8000640" cy="13928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nSpc>
                <a:spcPct val="100000"/>
              </a:lnSpc>
            </a:pPr>
            <a:endParaRPr lang="tr-TR" sz="1800" b="0" strike="noStrike" spc="-1">
              <a:latin typeface="Arial"/>
            </a:endParaRPr>
          </a:p>
          <a:p>
            <a:pPr>
              <a:lnSpc>
                <a:spcPct val="100000"/>
              </a:lnSpc>
            </a:pPr>
            <a:r>
              <a:rPr lang="tr-TR" sz="2000" b="1" strike="noStrike" spc="-1">
                <a:solidFill>
                  <a:srgbClr val="EE0000"/>
                </a:solidFill>
                <a:latin typeface="Arial"/>
              </a:rPr>
              <a:t>O</a:t>
            </a:r>
            <a:r>
              <a:rPr lang="en-US" sz="2000" b="1" strike="noStrike" spc="-1">
                <a:solidFill>
                  <a:srgbClr val="EE0000"/>
                </a:solidFill>
                <a:latin typeface="Arial"/>
              </a:rPr>
              <a:t>ksijenin  (O</a:t>
            </a:r>
            <a:r>
              <a:rPr lang="en-US" sz="2000" b="1" strike="noStrike" spc="-1" baseline="-25000">
                <a:solidFill>
                  <a:srgbClr val="EE0000"/>
                </a:solidFill>
                <a:latin typeface="Arial"/>
              </a:rPr>
              <a:t>2</a:t>
            </a:r>
            <a:r>
              <a:rPr lang="en-US" sz="2000" b="1" strike="noStrike" spc="-1">
                <a:solidFill>
                  <a:srgbClr val="EE0000"/>
                </a:solidFill>
                <a:latin typeface="Arial"/>
              </a:rPr>
              <a:t>)  vücut hücrelerine taşınması </a:t>
            </a:r>
            <a:r>
              <a:rPr lang="tr-TR" sz="2000" b="1" strike="noStrike" spc="-1">
                <a:solidFill>
                  <a:srgbClr val="EE0000"/>
                </a:solidFill>
                <a:latin typeface="Arial"/>
              </a:rPr>
              <a:t>ve</a:t>
            </a:r>
            <a:r>
              <a:rPr lang="en-US" sz="2000" b="1" strike="noStrike" spc="-1">
                <a:solidFill>
                  <a:srgbClr val="EE0000"/>
                </a:solidFill>
                <a:latin typeface="Arial"/>
              </a:rPr>
              <a:t> karbondioksitin (CO</a:t>
            </a:r>
            <a:r>
              <a:rPr lang="en-US" sz="2000" b="1" strike="noStrike" spc="-1" baseline="-25000">
                <a:solidFill>
                  <a:srgbClr val="EE0000"/>
                </a:solidFill>
                <a:latin typeface="Arial"/>
              </a:rPr>
              <a:t>2</a:t>
            </a:r>
            <a:r>
              <a:rPr lang="en-US" sz="2000" b="1" strike="noStrike" spc="-1">
                <a:solidFill>
                  <a:srgbClr val="EE0000"/>
                </a:solidFill>
                <a:latin typeface="Arial"/>
              </a:rPr>
              <a:t>) dışarı  atılması</a:t>
            </a:r>
            <a:r>
              <a:rPr lang="tr-TR" sz="2000" b="1" strike="noStrike" spc="-1">
                <a:solidFill>
                  <a:srgbClr val="EE0000"/>
                </a:solidFill>
                <a:latin typeface="Arial"/>
              </a:rPr>
              <a:t>nı sağlayan sisteme solunum sistemi denir.</a:t>
            </a:r>
            <a:endParaRPr lang="tr-TR" sz="2000" b="0" strike="noStrike" spc="-1">
              <a:latin typeface="Arial"/>
            </a:endParaRPr>
          </a:p>
          <a:p>
            <a:pPr algn="ctr">
              <a:lnSpc>
                <a:spcPct val="100000"/>
              </a:lnSpc>
            </a:pPr>
            <a:endParaRPr lang="tr-TR" sz="2000" b="0" strike="noStrike" spc="-1">
              <a:latin typeface="Arial"/>
            </a:endParaRPr>
          </a:p>
        </p:txBody>
      </p:sp>
      <p:pic>
        <p:nvPicPr>
          <p:cNvPr id="448" name="Picture 3" descr="C:\Users\Metin\Desktop\TSSF SUNUM ÇALIŞMASI\DONELER\Oksijen-NedirOksijenin-Kimyasal-Özellikleri.jpg"/>
          <p:cNvPicPr/>
          <p:nvPr/>
        </p:nvPicPr>
        <p:blipFill>
          <a:blip r:embed="rId3"/>
          <a:stretch/>
        </p:blipFill>
        <p:spPr>
          <a:xfrm>
            <a:off x="500040" y="3286080"/>
            <a:ext cx="8000640" cy="20714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9"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450"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5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52"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19 İçerik Yer Tutucusu"/>
          <p:cNvSpPr/>
          <p:nvPr/>
        </p:nvSpPr>
        <p:spPr>
          <a:xfrm>
            <a:off x="214200" y="1571760"/>
            <a:ext cx="8643600" cy="40003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454" name="Picture 2" descr="C:\Users\Metin\Desktop\TSSF SUNUM ÇALIŞMASI\DONELER\oksijen-gecirgenli-e1543100021450.jpg"/>
          <p:cNvPicPr/>
          <p:nvPr/>
        </p:nvPicPr>
        <p:blipFill>
          <a:blip r:embed="rId3"/>
          <a:stretch/>
        </p:blipFill>
        <p:spPr>
          <a:xfrm>
            <a:off x="1018440" y="2755800"/>
            <a:ext cx="7182000" cy="25300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5" name="11 Dikdörtgen"/>
          <p:cNvSpPr/>
          <p:nvPr/>
        </p:nvSpPr>
        <p:spPr>
          <a:xfrm>
            <a:off x="1018440" y="2000160"/>
            <a:ext cx="7182000" cy="457560"/>
          </a:xfrm>
          <a:prstGeom prst="rect">
            <a:avLst/>
          </a:prstGeom>
          <a:solidFill>
            <a:srgbClr val="FFFFFF"/>
          </a:solidFill>
          <a:ln>
            <a:noFill/>
          </a:ln>
          <a:scene3d>
            <a:camera prst="orthographicFront">
              <a:rot lat="0" lon="0" rev="0"/>
            </a:camera>
            <a:lightRig rig="chilly" dir="tl">
              <a:rot lat="0" lon="0" rev="18480000"/>
            </a:lightRig>
          </a:scene3d>
          <a:sp3d prstMaterial="clear">
            <a:bevelT h="63500"/>
          </a:sp3d>
        </p:spPr>
        <p:style>
          <a:lnRef idx="2">
            <a:schemeClr val="accent1"/>
          </a:lnRef>
          <a:fillRef idx="1">
            <a:schemeClr val="lt1"/>
          </a:fillRef>
          <a:effectRef idx="0">
            <a:schemeClr val="accent1"/>
          </a:effectRef>
          <a:fontRef idx="minor"/>
        </p:style>
        <p:txBody>
          <a:bodyPr wrap="none">
            <a:spAutoFit/>
            <a:scene3d>
              <a:camera prst="orthographicFront">
                <a:rot lat="0" lon="0" rev="0"/>
              </a:camera>
              <a:lightRig rig="chilly" dir="tl">
                <a:rot lat="0" lon="0" rev="18480000"/>
              </a:lightRig>
            </a:scene3d>
            <a:sp3d prstMaterial="clear">
              <a:bevelT h="63500"/>
            </a:sp3d>
          </a:bodyPr>
          <a:lstStyle/>
          <a:p>
            <a:pPr algn="ctr">
              <a:lnSpc>
                <a:spcPct val="100000"/>
              </a:lnSpc>
            </a:pPr>
            <a:r>
              <a:rPr lang="tr-TR" sz="2400" b="1" strike="noStrike" spc="-1">
                <a:solidFill>
                  <a:srgbClr val="FF0000"/>
                </a:solidFill>
                <a:latin typeface="Lucida Sans Unicode"/>
              </a:rPr>
              <a:t>Oksijensiz birkaç dakikadan fazla yaşayamayız!</a:t>
            </a:r>
            <a:endParaRPr lang="tr-TR" sz="2400" b="0" strike="noStrike" spc="-1">
              <a:latin typeface="Arial"/>
            </a:endParaRPr>
          </a:p>
        </p:txBody>
      </p:sp>
      <p:pic>
        <p:nvPicPr>
          <p:cNvPr id="456"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457"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5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59"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19 İçerik Yer Tutucusu"/>
          <p:cNvSpPr/>
          <p:nvPr/>
        </p:nvSpPr>
        <p:spPr>
          <a:xfrm>
            <a:off x="214200" y="1571760"/>
            <a:ext cx="8643600" cy="40003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461" name="Picture 2" descr="C:\Users\Metin\Desktop\TSSF SUNUM ÇALIŞMASI\DONELER\138961989592209648-e1522135685184.jpg"/>
          <p:cNvPicPr/>
          <p:nvPr/>
        </p:nvPicPr>
        <p:blipFill>
          <a:blip r:embed="rId3"/>
          <a:stretch/>
        </p:blipFill>
        <p:spPr>
          <a:xfrm>
            <a:off x="2461846" y="1730326"/>
            <a:ext cx="4107766" cy="1568714"/>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2"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463"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64"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65"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
        <p:nvSpPr>
          <p:cNvPr id="466" name="19 İçerik Yer Tutucusu"/>
          <p:cNvSpPr/>
          <p:nvPr/>
        </p:nvSpPr>
        <p:spPr>
          <a:xfrm>
            <a:off x="357120" y="3429000"/>
            <a:ext cx="8286480" cy="21430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Vücudumuzdaki hücre ve dokuların canlı kalabilmeleri için enerjiye ihtiyaçları vardır. Bu enerjiyi üretebilmeleri için de oksijen gereklidir.</a:t>
            </a:r>
          </a:p>
          <a:p>
            <a:pPr marL="365760" indent="-255600">
              <a:lnSpc>
                <a:spcPct val="100000"/>
              </a:lnSpc>
              <a:spcBef>
                <a:spcPts val="400"/>
              </a:spcBef>
              <a:buClr>
                <a:srgbClr val="2DA2BF"/>
              </a:buClr>
              <a:buFont typeface="Wingdings 3" charset="2"/>
              <a:buChar char=""/>
            </a:pPr>
            <a:endParaRPr lang="tr-TR" sz="2000" b="0" strike="noStrike" spc="-1" dirty="0">
              <a:latin typeface="Arial"/>
            </a:endParaRPr>
          </a:p>
          <a:p>
            <a:pPr marL="365760" indent="-255600">
              <a:lnSpc>
                <a:spcPct val="100000"/>
              </a:lnSpc>
              <a:spcBef>
                <a:spcPts val="400"/>
              </a:spcBef>
              <a:buClr>
                <a:srgbClr val="2DA2BF"/>
              </a:buClr>
              <a:buFont typeface="Wingdings 3" charset="2"/>
              <a:buChar char=""/>
            </a:pPr>
            <a:r>
              <a:rPr lang="tr-TR" sz="2000" b="0" strike="noStrike" spc="-1" dirty="0">
                <a:solidFill>
                  <a:srgbClr val="000000"/>
                </a:solidFill>
                <a:latin typeface="Arial"/>
              </a:rPr>
              <a:t>Soluduğumuz havanın yaklaşık beşte biri oksijendir. Oksijen kokusuz, tatsız ve renksiz bir gazdır.</a:t>
            </a:r>
            <a:endParaRPr lang="tr-TR" sz="2000" b="0" strike="noStrike" spc="-1" dirty="0">
              <a:latin typeface="Arial"/>
            </a:endParaRPr>
          </a:p>
          <a:p>
            <a:pPr marL="365760" indent="-255600">
              <a:lnSpc>
                <a:spcPct val="100000"/>
              </a:lnSpc>
              <a:spcBef>
                <a:spcPts val="400"/>
              </a:spcBef>
              <a:tabLst>
                <a:tab pos="0" algn="l"/>
              </a:tabLst>
            </a:pPr>
            <a:endParaRPr lang="tr-TR" sz="20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19 İçerik Yer Tutucusu"/>
          <p:cNvSpPr/>
          <p:nvPr/>
        </p:nvSpPr>
        <p:spPr>
          <a:xfrm>
            <a:off x="142920" y="1428840"/>
            <a:ext cx="885780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28" name="1 İçerik Yer Tutucusu"/>
          <p:cNvSpPr/>
          <p:nvPr/>
        </p:nvSpPr>
        <p:spPr>
          <a:xfrm>
            <a:off x="214200" y="1785960"/>
            <a:ext cx="3785760" cy="3239640"/>
          </a:xfrm>
          <a:prstGeom prst="rect">
            <a:avLst/>
          </a:prstGeom>
          <a:noFill/>
          <a:ln w="0">
            <a:noFill/>
          </a:ln>
        </p:spPr>
        <p:style>
          <a:lnRef idx="0">
            <a:scrgbClr r="0" g="0" b="0"/>
          </a:lnRef>
          <a:fillRef idx="0">
            <a:scrgbClr r="0" g="0" b="0"/>
          </a:fillRef>
          <a:effectRef idx="0">
            <a:scrgbClr r="0" g="0" b="0"/>
          </a:effectRef>
          <a:fontRef idx="minor"/>
        </p:style>
      </p:sp>
      <p:sp>
        <p:nvSpPr>
          <p:cNvPr id="129" name="1 İçerik Yer Tutucusu"/>
          <p:cNvSpPr txBox="1"/>
          <p:nvPr/>
        </p:nvSpPr>
        <p:spPr>
          <a:xfrm>
            <a:off x="142920" y="1500120"/>
            <a:ext cx="8786520" cy="4000320"/>
          </a:xfrm>
          <a:prstGeom prst="rect">
            <a:avLst/>
          </a:prstGeom>
          <a:noFill/>
          <a:ln w="0">
            <a:noFill/>
          </a:ln>
        </p:spPr>
        <p:txBody>
          <a:bodyPr lIns="90000" tIns="45000" rIns="90000" bIns="45000">
            <a:noAutofit/>
          </a:bodyPr>
          <a:lstStyle/>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28.01.2006 yılında TSSF Cankurtarma Yönetmeliği yayımlandı.</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2006  Mayıs ayından itibaren TSSF Cankurtarma Eğitim Merkezleri Cankurtaran eğitimleri vermeye başladı.</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TSSF’ nin en önemli amaçlarından  biri , Cankurtaranların eğitim standartlarını yükselterek, su  kazalarına  ve boğulmalara  etkin ve başarılı müdahale konusunda yeterli olmalarını sağlamaktır.  </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TSSF Cankurtarma Yönetmeliğinin yayımlanması ve sonrasında yapılan çalışmalarla :</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charset="2"/>
              <a:buChar char=""/>
            </a:pPr>
            <a:r>
              <a:rPr lang="tr-TR" sz="1800" b="0" strike="noStrike" spc="-1">
                <a:solidFill>
                  <a:srgbClr val="000000"/>
                </a:solidFill>
                <a:latin typeface="Arial"/>
              </a:rPr>
              <a:t>Havuz, su parkı, sahil ve kıyı işletmelerinin uyması gereken kurallar ve bulundurması gereken cankurtaran malzemeleri uluslararası standartlara ulaştı. </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charset="2"/>
              <a:buChar char=""/>
            </a:pPr>
            <a:r>
              <a:rPr lang="tr-TR" sz="1800" b="0" strike="noStrike" spc="-1">
                <a:solidFill>
                  <a:srgbClr val="000000"/>
                </a:solidFill>
                <a:latin typeface="Arial"/>
              </a:rPr>
              <a:t>Ülkemizde suda gerçekleşen ölümlü vakalar ciddi oranda azaldı. </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charset="2"/>
              <a:buChar char=""/>
            </a:pPr>
            <a:r>
              <a:rPr lang="tr-TR" sz="1800" b="0" strike="noStrike" spc="-1">
                <a:solidFill>
                  <a:srgbClr val="000000"/>
                </a:solidFill>
                <a:latin typeface="Arial"/>
              </a:rPr>
              <a:t>Cankurtaranlık, ülkemizde önemli ve popüler bir meslek haline geldi ve binlerce Cankurtarana iş sahası açıldı.</a:t>
            </a:r>
            <a:endParaRPr lang="tr-TR" sz="1800" b="0" strike="noStrike" spc="-1">
              <a:solidFill>
                <a:srgbClr val="000000"/>
              </a:solidFill>
              <a:latin typeface="Lucida Sans Unicode"/>
            </a:endParaRPr>
          </a:p>
          <a:p>
            <a:pPr>
              <a:lnSpc>
                <a:spcPct val="100000"/>
              </a:lnSpc>
              <a:spcBef>
                <a:spcPts val="400"/>
              </a:spcBef>
            </a:pPr>
            <a:endParaRPr lang="tr-TR" sz="1800" b="0" strike="noStrike" spc="-1">
              <a:solidFill>
                <a:srgbClr val="000000"/>
              </a:solidFill>
              <a:latin typeface="Lucida Sans Unicode"/>
            </a:endParaRPr>
          </a:p>
          <a:p>
            <a:pPr>
              <a:lnSpc>
                <a:spcPct val="100000"/>
              </a:lnSpc>
              <a:spcBef>
                <a:spcPts val="400"/>
              </a:spcBef>
            </a:pPr>
            <a:endParaRPr lang="tr-TR" sz="1800" b="0" strike="noStrike" spc="-1">
              <a:solidFill>
                <a:srgbClr val="000000"/>
              </a:solidFill>
              <a:latin typeface="Lucida Sans Unicode"/>
            </a:endParaRPr>
          </a:p>
          <a:p>
            <a:pPr>
              <a:lnSpc>
                <a:spcPct val="100000"/>
              </a:lnSpc>
              <a:spcBef>
                <a:spcPts val="400"/>
              </a:spcBef>
            </a:pPr>
            <a:endParaRPr lang="tr-TR" sz="1800" b="0" strike="noStrike" spc="-1">
              <a:solidFill>
                <a:srgbClr val="000000"/>
              </a:solidFill>
              <a:latin typeface="Lucida Sans Unicode"/>
            </a:endParaRPr>
          </a:p>
        </p:txBody>
      </p:sp>
      <p:pic>
        <p:nvPicPr>
          <p:cNvPr id="130" name="Picture 5" descr="C:\Users\Metin\Desktop\TSSF SUNUM ÇALIŞMASI\LOGO TSSF.png"/>
          <p:cNvPicPr/>
          <p:nvPr/>
        </p:nvPicPr>
        <p:blipFill>
          <a:blip r:embed="rId2"/>
          <a:stretch/>
        </p:blipFill>
        <p:spPr>
          <a:xfrm>
            <a:off x="8059320" y="5773320"/>
            <a:ext cx="1013040" cy="1013040"/>
          </a:xfrm>
          <a:prstGeom prst="rect">
            <a:avLst/>
          </a:prstGeom>
          <a:ln w="0">
            <a:noFill/>
          </a:ln>
        </p:spPr>
      </p:pic>
      <p:sp>
        <p:nvSpPr>
          <p:cNvPr id="131"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32"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DE CANKURTARANLIK</a:t>
            </a:r>
            <a:endParaRPr lang="tr-TR" sz="2400" b="0" strike="noStrike" spc="-1">
              <a:latin typeface="Arial"/>
            </a:endParaRPr>
          </a:p>
        </p:txBody>
      </p:sp>
      <p:sp>
        <p:nvSpPr>
          <p:cNvPr id="13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graphicFrame>
        <p:nvGraphicFramePr>
          <p:cNvPr id="468" name="8 Tablo"/>
          <p:cNvGraphicFramePr/>
          <p:nvPr>
            <p:extLst>
              <p:ext uri="{D42A27DB-BD31-4B8C-83A1-F6EECF244321}">
                <p14:modId xmlns:p14="http://schemas.microsoft.com/office/powerpoint/2010/main" val="634043625"/>
              </p:ext>
            </p:extLst>
          </p:nvPr>
        </p:nvGraphicFramePr>
        <p:xfrm>
          <a:off x="428760" y="2409840"/>
          <a:ext cx="8286480" cy="3028256"/>
        </p:xfrm>
        <a:graphic>
          <a:graphicData uri="http://schemas.openxmlformats.org/drawingml/2006/table">
            <a:tbl>
              <a:tblPr/>
              <a:tblGrid>
                <a:gridCol w="199382">
                  <a:extLst>
                    <a:ext uri="{9D8B030D-6E8A-4147-A177-3AD203B41FA5}">
                      <a16:colId xmlns:a16="http://schemas.microsoft.com/office/drawing/2014/main" val="20000"/>
                    </a:ext>
                  </a:extLst>
                </a:gridCol>
                <a:gridCol w="3372282">
                  <a:extLst>
                    <a:ext uri="{9D8B030D-6E8A-4147-A177-3AD203B41FA5}">
                      <a16:colId xmlns:a16="http://schemas.microsoft.com/office/drawing/2014/main" val="20001"/>
                    </a:ext>
                  </a:extLst>
                </a:gridCol>
                <a:gridCol w="2496458">
                  <a:extLst>
                    <a:ext uri="{9D8B030D-6E8A-4147-A177-3AD203B41FA5}">
                      <a16:colId xmlns:a16="http://schemas.microsoft.com/office/drawing/2014/main" val="20002"/>
                    </a:ext>
                  </a:extLst>
                </a:gridCol>
                <a:gridCol w="2018976">
                  <a:extLst>
                    <a:ext uri="{9D8B030D-6E8A-4147-A177-3AD203B41FA5}">
                      <a16:colId xmlns:a16="http://schemas.microsoft.com/office/drawing/2014/main" val="20003"/>
                    </a:ext>
                  </a:extLst>
                </a:gridCol>
                <a:gridCol w="199382">
                  <a:extLst>
                    <a:ext uri="{9D8B030D-6E8A-4147-A177-3AD203B41FA5}">
                      <a16:colId xmlns:a16="http://schemas.microsoft.com/office/drawing/2014/main" val="20004"/>
                    </a:ext>
                  </a:extLst>
                </a:gridCol>
              </a:tblGrid>
              <a:tr h="430560">
                <a:tc gridSpan="2">
                  <a:txBody>
                    <a:bodyPr/>
                    <a:lstStyle/>
                    <a:p>
                      <a:pPr marL="50040" indent="-6120">
                        <a:lnSpc>
                          <a:spcPct val="107000"/>
                        </a:lnSpc>
                        <a:tabLst>
                          <a:tab pos="0" algn="l"/>
                        </a:tabLst>
                      </a:pPr>
                      <a:r>
                        <a:rPr lang="en-US" sz="2800" b="0" strike="noStrike" spc="-1" dirty="0" err="1">
                          <a:solidFill>
                            <a:srgbClr val="FFFFFF"/>
                          </a:solidFill>
                          <a:highlight>
                            <a:srgbClr val="000000"/>
                          </a:highlight>
                          <a:latin typeface="Arial"/>
                          <a:ea typeface="Arial"/>
                        </a:rPr>
                        <a:t>Madde</a:t>
                      </a:r>
                      <a:r>
                        <a:rPr lang="en-US" sz="2800" b="0" strike="noStrike" spc="-1" dirty="0">
                          <a:solidFill>
                            <a:srgbClr val="FFFFFF"/>
                          </a:solidFill>
                          <a:highlight>
                            <a:srgbClr val="000000"/>
                          </a:highlight>
                          <a:latin typeface="Arial"/>
                          <a:ea typeface="Arial"/>
                        </a:rPr>
                        <a:t>(</a:t>
                      </a:r>
                      <a:r>
                        <a:rPr lang="en-US" sz="2800" b="0" strike="noStrike" spc="-1" dirty="0" err="1">
                          <a:solidFill>
                            <a:srgbClr val="FFFFFF"/>
                          </a:solidFill>
                          <a:highlight>
                            <a:srgbClr val="000000"/>
                          </a:highlight>
                          <a:latin typeface="Arial"/>
                          <a:ea typeface="Arial"/>
                        </a:rPr>
                        <a:t>ler</a:t>
                      </a:r>
                      <a:r>
                        <a:rPr lang="en-US" sz="2800" b="0" strike="noStrike" spc="-1" dirty="0">
                          <a:solidFill>
                            <a:srgbClr val="FFFFFF"/>
                          </a:solidFill>
                          <a:highlight>
                            <a:srgbClr val="000000"/>
                          </a:highlight>
                          <a:latin typeface="Arial"/>
                          <a:ea typeface="Arial"/>
                        </a:rPr>
                        <a:t>)</a:t>
                      </a:r>
                      <a:endParaRPr lang="tr-TR" sz="2800" b="0" strike="noStrike" spc="-1" dirty="0">
                        <a:latin typeface="Arial"/>
                      </a:endParaRPr>
                    </a:p>
                  </a:txBody>
                  <a:tcPr marR="72720">
                    <a:lnL w="12240">
                      <a:solidFill>
                        <a:srgbClr val="000000"/>
                      </a:solidFill>
                    </a:lnL>
                    <a:lnT w="12240">
                      <a:solidFill>
                        <a:srgbClr val="000000"/>
                      </a:solidFill>
                    </a:lnT>
                    <a:lnB w="12240">
                      <a:solidFill>
                        <a:srgbClr val="000000"/>
                      </a:solidFill>
                    </a:lnB>
                    <a:solidFill>
                      <a:srgbClr val="000000"/>
                    </a:solidFill>
                  </a:tcPr>
                </a:tc>
                <a:tc hMerge="1">
                  <a:txBody>
                    <a:bodyPr/>
                    <a:lstStyle/>
                    <a:p>
                      <a:endParaRPr lang="tr-TR"/>
                    </a:p>
                  </a:txBody>
                  <a:tcPr marL="90000" marR="90000">
                    <a:solidFill>
                      <a:srgbClr val="729FCF"/>
                    </a:solidFill>
                  </a:tcPr>
                </a:tc>
                <a:tc>
                  <a:txBody>
                    <a:bodyPr/>
                    <a:lstStyle/>
                    <a:p>
                      <a:pPr marL="6480" indent="-6120">
                        <a:lnSpc>
                          <a:spcPct val="107000"/>
                        </a:lnSpc>
                        <a:tabLst>
                          <a:tab pos="0" algn="l"/>
                        </a:tabLst>
                      </a:pPr>
                      <a:r>
                        <a:rPr lang="en-US" sz="2800" b="0" strike="noStrike" spc="-1">
                          <a:solidFill>
                            <a:srgbClr val="FFFFFF"/>
                          </a:solidFill>
                          <a:highlight>
                            <a:srgbClr val="000000"/>
                          </a:highlight>
                          <a:latin typeface="Arial"/>
                          <a:ea typeface="Arial"/>
                        </a:rPr>
                        <a:t>Soluk Alma</a:t>
                      </a:r>
                      <a:endParaRPr lang="tr-TR" sz="2800" b="0" strike="noStrike" spc="-1">
                        <a:latin typeface="Arial"/>
                      </a:endParaRPr>
                    </a:p>
                  </a:txBody>
                  <a:tcPr marR="72720">
                    <a:lnT w="12240">
                      <a:solidFill>
                        <a:srgbClr val="000000"/>
                      </a:solidFill>
                    </a:lnT>
                    <a:lnB w="12240">
                      <a:solidFill>
                        <a:srgbClr val="000000"/>
                      </a:solidFill>
                    </a:lnB>
                    <a:solidFill>
                      <a:srgbClr val="000000"/>
                    </a:solidFill>
                  </a:tcPr>
                </a:tc>
                <a:tc gridSpan="2">
                  <a:txBody>
                    <a:bodyPr/>
                    <a:lstStyle/>
                    <a:p>
                      <a:pPr marL="6480" indent="-6120">
                        <a:lnSpc>
                          <a:spcPct val="107000"/>
                        </a:lnSpc>
                        <a:tabLst>
                          <a:tab pos="0" algn="l"/>
                        </a:tabLst>
                      </a:pPr>
                      <a:r>
                        <a:rPr lang="en-US" sz="2800" b="0" strike="noStrike" spc="-1">
                          <a:solidFill>
                            <a:srgbClr val="FFFFFF"/>
                          </a:solidFill>
                          <a:highlight>
                            <a:srgbClr val="000000"/>
                          </a:highlight>
                          <a:latin typeface="Arial"/>
                          <a:ea typeface="Arial"/>
                        </a:rPr>
                        <a:t>Soluk Verme</a:t>
                      </a:r>
                      <a:endParaRPr lang="tr-TR" sz="2800" b="0" strike="noStrike" spc="-1">
                        <a:latin typeface="Arial"/>
                      </a:endParaRPr>
                    </a:p>
                  </a:txBody>
                  <a:tcPr marR="72720">
                    <a:lnR w="12240">
                      <a:solidFill>
                        <a:srgbClr val="000000"/>
                      </a:solidFill>
                    </a:lnR>
                    <a:lnT w="12240">
                      <a:solidFill>
                        <a:srgbClr val="000000"/>
                      </a:solidFill>
                    </a:lnT>
                    <a:lnB w="12240">
                      <a:solidFill>
                        <a:srgbClr val="000000"/>
                      </a:solidFill>
                    </a:lnB>
                    <a:solidFill>
                      <a:srgbClr val="000000"/>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262440">
                <a:tc gridSpan="2">
                  <a:txBody>
                    <a:bodyPr/>
                    <a:lstStyle/>
                    <a:p>
                      <a:endParaRPr lang="tr-TR"/>
                    </a:p>
                  </a:txBody>
                  <a:tcPr marR="72720">
                    <a:lnL w="12240">
                      <a:solidFill>
                        <a:srgbClr val="000000"/>
                      </a:solidFill>
                    </a:lnL>
                    <a:lnT w="12240">
                      <a:solidFill>
                        <a:srgbClr val="000000"/>
                      </a:solidFill>
                    </a:lnT>
                    <a:solidFill>
                      <a:srgbClr val="78D6EA"/>
                    </a:solidFill>
                  </a:tcPr>
                </a:tc>
                <a:tc hMerge="1">
                  <a:txBody>
                    <a:bodyPr/>
                    <a:lstStyle/>
                    <a:p>
                      <a:endParaRPr lang="tr-TR"/>
                    </a:p>
                  </a:txBody>
                  <a:tcPr marL="90000" marR="90000">
                    <a:solidFill>
                      <a:srgbClr val="729FCF"/>
                    </a:solidFill>
                  </a:tcPr>
                </a:tc>
                <a:tc>
                  <a:txBody>
                    <a:bodyPr/>
                    <a:lstStyle/>
                    <a:p>
                      <a:endParaRPr lang="tr-TR"/>
                    </a:p>
                  </a:txBody>
                  <a:tcPr marR="72720">
                    <a:lnT w="12240">
                      <a:solidFill>
                        <a:srgbClr val="000000"/>
                      </a:solidFill>
                    </a:lnT>
                    <a:solidFill>
                      <a:srgbClr val="78D6EA"/>
                    </a:solidFill>
                  </a:tcPr>
                </a:tc>
                <a:tc gridSpan="2">
                  <a:txBody>
                    <a:bodyPr/>
                    <a:lstStyle/>
                    <a:p>
                      <a:endParaRPr lang="tr-TR"/>
                    </a:p>
                  </a:txBody>
                  <a:tcPr marR="72720">
                    <a:lnR w="12240">
                      <a:solidFill>
                        <a:srgbClr val="000000"/>
                      </a:solidFill>
                    </a:lnR>
                    <a:lnT w="12240">
                      <a:solidFill>
                        <a:srgbClr val="000000"/>
                      </a:solidFill>
                    </a:lnT>
                    <a:solidFill>
                      <a:srgbClr val="78D6EA"/>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1"/>
                  </a:ext>
                </a:extLst>
              </a:tr>
              <a:tr h="498600">
                <a:tc>
                  <a:txBody>
                    <a:bodyPr/>
                    <a:lstStyle/>
                    <a:p>
                      <a:endParaRPr lang="tr-TR"/>
                    </a:p>
                  </a:txBody>
                  <a:tcPr marR="72720">
                    <a:lnL w="12240">
                      <a:solidFill>
                        <a:srgbClr val="000000"/>
                      </a:solidFill>
                    </a:lnL>
                    <a:solidFill>
                      <a:srgbClr val="78D6EA"/>
                    </a:solidFill>
                  </a:tcPr>
                </a:tc>
                <a:tc>
                  <a:txBody>
                    <a:bodyPr/>
                    <a:lstStyle/>
                    <a:p>
                      <a:pPr marL="6480" indent="-6120">
                        <a:lnSpc>
                          <a:spcPct val="107000"/>
                        </a:lnSpc>
                        <a:tabLst>
                          <a:tab pos="0" algn="l"/>
                        </a:tabLst>
                      </a:pPr>
                      <a:r>
                        <a:rPr lang="en-US" sz="2800" b="0" strike="noStrike" spc="-1">
                          <a:solidFill>
                            <a:srgbClr val="000000"/>
                          </a:solidFill>
                          <a:latin typeface="Arial"/>
                          <a:ea typeface="Arial"/>
                        </a:rPr>
                        <a:t>Nitrojen (N</a:t>
                      </a:r>
                      <a:r>
                        <a:rPr lang="en-US" sz="2800" b="0" strike="noStrike" spc="-1" baseline="-25000">
                          <a:solidFill>
                            <a:srgbClr val="000000"/>
                          </a:solidFill>
                          <a:latin typeface="Arial"/>
                          <a:ea typeface="Arial"/>
                        </a:rPr>
                        <a:t>2</a:t>
                      </a:r>
                      <a:r>
                        <a:rPr lang="en-US" sz="2800" b="0" strike="noStrike" spc="-1">
                          <a:solidFill>
                            <a:srgbClr val="000000"/>
                          </a:solidFill>
                          <a:latin typeface="Arial"/>
                          <a:ea typeface="Arial"/>
                        </a:rPr>
                        <a:t>) </a:t>
                      </a:r>
                      <a:endParaRPr lang="tr-TR" sz="2800" b="0" strike="noStrike" spc="-1">
                        <a:latin typeface="Arial"/>
                      </a:endParaRPr>
                    </a:p>
                  </a:txBody>
                  <a:tcPr marR="72720">
                    <a:solidFill>
                      <a:srgbClr val="78D6EA"/>
                    </a:solidFill>
                  </a:tcPr>
                </a:tc>
                <a:tc>
                  <a:txBody>
                    <a:bodyPr/>
                    <a:lstStyle/>
                    <a:p>
                      <a:pPr marL="232920" indent="-6120">
                        <a:lnSpc>
                          <a:spcPct val="107000"/>
                        </a:lnSpc>
                        <a:tabLst>
                          <a:tab pos="0" algn="l"/>
                        </a:tabLst>
                      </a:pPr>
                      <a:r>
                        <a:rPr lang="en-US" sz="2800" b="0" strike="noStrike" spc="-1">
                          <a:solidFill>
                            <a:srgbClr val="000000"/>
                          </a:solidFill>
                          <a:latin typeface="Arial"/>
                          <a:ea typeface="Arial"/>
                        </a:rPr>
                        <a:t>%78</a:t>
                      </a:r>
                      <a:endParaRPr lang="tr-TR" sz="2800" b="0" strike="noStrike" spc="-1">
                        <a:latin typeface="Arial"/>
                      </a:endParaRPr>
                    </a:p>
                  </a:txBody>
                  <a:tcPr marR="72720">
                    <a:solidFill>
                      <a:srgbClr val="78D6EA"/>
                    </a:solidFill>
                  </a:tcPr>
                </a:tc>
                <a:tc>
                  <a:txBody>
                    <a:bodyPr/>
                    <a:lstStyle/>
                    <a:p>
                      <a:pPr marL="285120" indent="-6120">
                        <a:lnSpc>
                          <a:spcPct val="107000"/>
                        </a:lnSpc>
                        <a:tabLst>
                          <a:tab pos="0" algn="l"/>
                        </a:tabLst>
                      </a:pPr>
                      <a:r>
                        <a:rPr lang="en-US" sz="2800" b="0" strike="noStrike" spc="-1">
                          <a:solidFill>
                            <a:srgbClr val="000000"/>
                          </a:solidFill>
                          <a:latin typeface="Arial"/>
                          <a:ea typeface="Arial"/>
                        </a:rPr>
                        <a:t>%78</a:t>
                      </a:r>
                      <a:endParaRPr lang="tr-TR" sz="2800" b="0" strike="noStrike" spc="-1">
                        <a:latin typeface="Arial"/>
                      </a:endParaRPr>
                    </a:p>
                  </a:txBody>
                  <a:tcPr marR="72720">
                    <a:solidFill>
                      <a:srgbClr val="78D6EA"/>
                    </a:solidFill>
                  </a:tcPr>
                </a:tc>
                <a:tc>
                  <a:txBody>
                    <a:bodyPr/>
                    <a:lstStyle/>
                    <a:p>
                      <a:endParaRPr lang="tr-TR"/>
                    </a:p>
                  </a:txBody>
                  <a:tcPr marR="72720">
                    <a:lnR w="12240">
                      <a:solidFill>
                        <a:srgbClr val="000000"/>
                      </a:solidFill>
                    </a:lnR>
                    <a:solidFill>
                      <a:srgbClr val="78D6EA"/>
                    </a:solidFill>
                  </a:tcPr>
                </a:tc>
                <a:extLst>
                  <a:ext uri="{0D108BD9-81ED-4DB2-BD59-A6C34878D82A}">
                    <a16:rowId xmlns:a16="http://schemas.microsoft.com/office/drawing/2014/main" val="10002"/>
                  </a:ext>
                </a:extLst>
              </a:tr>
              <a:tr h="554040">
                <a:tc>
                  <a:txBody>
                    <a:bodyPr/>
                    <a:lstStyle/>
                    <a:p>
                      <a:endParaRPr lang="tr-TR"/>
                    </a:p>
                  </a:txBody>
                  <a:tcPr marR="72720">
                    <a:lnL w="12240">
                      <a:solidFill>
                        <a:srgbClr val="000000"/>
                      </a:solidFill>
                    </a:lnL>
                    <a:solidFill>
                      <a:srgbClr val="78D6EA"/>
                    </a:solidFill>
                  </a:tcPr>
                </a:tc>
                <a:tc>
                  <a:txBody>
                    <a:bodyPr/>
                    <a:lstStyle/>
                    <a:p>
                      <a:pPr marL="6480" indent="-6120">
                        <a:lnSpc>
                          <a:spcPct val="107000"/>
                        </a:lnSpc>
                        <a:tabLst>
                          <a:tab pos="0" algn="l"/>
                        </a:tabLst>
                      </a:pPr>
                      <a:r>
                        <a:rPr lang="en-US" sz="2800" b="0" strike="noStrike" spc="-1">
                          <a:solidFill>
                            <a:srgbClr val="000000"/>
                          </a:solidFill>
                          <a:latin typeface="Arial"/>
                          <a:ea typeface="Arial"/>
                        </a:rPr>
                        <a:t>Oksijen (O</a:t>
                      </a:r>
                      <a:r>
                        <a:rPr lang="en-US" sz="2800" b="0" strike="noStrike" spc="-1" baseline="-25000">
                          <a:solidFill>
                            <a:srgbClr val="000000"/>
                          </a:solidFill>
                          <a:latin typeface="Arial"/>
                          <a:ea typeface="Arial"/>
                        </a:rPr>
                        <a:t>2</a:t>
                      </a:r>
                      <a:r>
                        <a:rPr lang="en-US" sz="2800" b="0" strike="noStrike" spc="-1">
                          <a:solidFill>
                            <a:srgbClr val="000000"/>
                          </a:solidFill>
                          <a:latin typeface="Arial"/>
                          <a:ea typeface="Arial"/>
                        </a:rPr>
                        <a:t>)</a:t>
                      </a:r>
                      <a:endParaRPr lang="tr-TR" sz="2800" b="0" strike="noStrike" spc="-1">
                        <a:latin typeface="Arial"/>
                      </a:endParaRPr>
                    </a:p>
                  </a:txBody>
                  <a:tcPr marR="72720">
                    <a:solidFill>
                      <a:srgbClr val="78D6EA"/>
                    </a:solidFill>
                  </a:tcPr>
                </a:tc>
                <a:tc>
                  <a:txBody>
                    <a:bodyPr/>
                    <a:lstStyle/>
                    <a:p>
                      <a:pPr marL="232920" indent="-6120">
                        <a:lnSpc>
                          <a:spcPct val="107000"/>
                        </a:lnSpc>
                        <a:tabLst>
                          <a:tab pos="0" algn="l"/>
                        </a:tabLst>
                      </a:pPr>
                      <a:r>
                        <a:rPr lang="en-US" sz="2800" b="0" strike="noStrike" spc="-1">
                          <a:solidFill>
                            <a:srgbClr val="000000"/>
                          </a:solidFill>
                          <a:latin typeface="Arial"/>
                          <a:ea typeface="Arial"/>
                        </a:rPr>
                        <a:t>%21</a:t>
                      </a:r>
                      <a:endParaRPr lang="tr-TR" sz="2800" b="0" strike="noStrike" spc="-1">
                        <a:latin typeface="Arial"/>
                      </a:endParaRPr>
                    </a:p>
                  </a:txBody>
                  <a:tcPr marR="72720">
                    <a:solidFill>
                      <a:srgbClr val="78D6EA"/>
                    </a:solidFill>
                  </a:tcPr>
                </a:tc>
                <a:tc>
                  <a:txBody>
                    <a:bodyPr/>
                    <a:lstStyle/>
                    <a:p>
                      <a:pPr marL="285120" indent="-6120">
                        <a:lnSpc>
                          <a:spcPct val="107000"/>
                        </a:lnSpc>
                        <a:tabLst>
                          <a:tab pos="0" algn="l"/>
                        </a:tabLst>
                      </a:pPr>
                      <a:r>
                        <a:rPr lang="en-US" sz="2800" b="0" strike="noStrike" spc="-1">
                          <a:solidFill>
                            <a:srgbClr val="000000"/>
                          </a:solidFill>
                          <a:latin typeface="Arial"/>
                          <a:ea typeface="Arial"/>
                        </a:rPr>
                        <a:t>%17</a:t>
                      </a:r>
                      <a:endParaRPr lang="tr-TR" sz="2800" b="0" strike="noStrike" spc="-1">
                        <a:latin typeface="Arial"/>
                      </a:endParaRPr>
                    </a:p>
                  </a:txBody>
                  <a:tcPr marR="72720">
                    <a:solidFill>
                      <a:srgbClr val="78D6EA"/>
                    </a:solidFill>
                  </a:tcPr>
                </a:tc>
                <a:tc>
                  <a:txBody>
                    <a:bodyPr/>
                    <a:lstStyle/>
                    <a:p>
                      <a:endParaRPr lang="tr-TR"/>
                    </a:p>
                  </a:txBody>
                  <a:tcPr marR="72720">
                    <a:lnR w="12240">
                      <a:solidFill>
                        <a:srgbClr val="000000"/>
                      </a:solidFill>
                    </a:lnR>
                    <a:solidFill>
                      <a:srgbClr val="78D6EA"/>
                    </a:solidFill>
                  </a:tcPr>
                </a:tc>
                <a:extLst>
                  <a:ext uri="{0D108BD9-81ED-4DB2-BD59-A6C34878D82A}">
                    <a16:rowId xmlns:a16="http://schemas.microsoft.com/office/drawing/2014/main" val="10003"/>
                  </a:ext>
                </a:extLst>
              </a:tr>
              <a:tr h="554040">
                <a:tc>
                  <a:txBody>
                    <a:bodyPr/>
                    <a:lstStyle/>
                    <a:p>
                      <a:endParaRPr lang="tr-TR"/>
                    </a:p>
                  </a:txBody>
                  <a:tcPr marR="72720">
                    <a:lnL w="12240">
                      <a:solidFill>
                        <a:srgbClr val="000000"/>
                      </a:solidFill>
                    </a:lnL>
                    <a:solidFill>
                      <a:srgbClr val="78D6EA"/>
                    </a:solidFill>
                  </a:tcPr>
                </a:tc>
                <a:tc>
                  <a:txBody>
                    <a:bodyPr/>
                    <a:lstStyle/>
                    <a:p>
                      <a:pPr marL="6480" indent="-6120">
                        <a:lnSpc>
                          <a:spcPct val="107000"/>
                        </a:lnSpc>
                        <a:tabLst>
                          <a:tab pos="0" algn="l"/>
                        </a:tabLst>
                      </a:pPr>
                      <a:r>
                        <a:rPr lang="en-US" sz="2800" b="0" strike="noStrike" spc="-1">
                          <a:solidFill>
                            <a:srgbClr val="000000"/>
                          </a:solidFill>
                          <a:latin typeface="Arial"/>
                          <a:ea typeface="Arial"/>
                        </a:rPr>
                        <a:t>Karbondioksit </a:t>
                      </a:r>
                      <a:r>
                        <a:rPr lang="en-US" sz="2000" b="0" strike="noStrike" spc="-1">
                          <a:solidFill>
                            <a:srgbClr val="000000"/>
                          </a:solidFill>
                          <a:latin typeface="Arial"/>
                          <a:ea typeface="Arial"/>
                        </a:rPr>
                        <a:t>(CO</a:t>
                      </a:r>
                      <a:r>
                        <a:rPr lang="en-US" sz="2000" b="0" strike="noStrike" spc="-1" baseline="-25000">
                          <a:solidFill>
                            <a:srgbClr val="000000"/>
                          </a:solidFill>
                          <a:latin typeface="Arial"/>
                          <a:ea typeface="Arial"/>
                        </a:rPr>
                        <a:t>2</a:t>
                      </a:r>
                      <a:r>
                        <a:rPr lang="en-US" sz="2000" b="0" strike="noStrike" spc="-1">
                          <a:solidFill>
                            <a:srgbClr val="000000"/>
                          </a:solidFill>
                          <a:latin typeface="Arial"/>
                          <a:ea typeface="Arial"/>
                        </a:rPr>
                        <a:t>) </a:t>
                      </a:r>
                      <a:endParaRPr lang="tr-TR" sz="2000" b="0" strike="noStrike" spc="-1">
                        <a:latin typeface="Arial"/>
                      </a:endParaRPr>
                    </a:p>
                  </a:txBody>
                  <a:tcPr marR="72720">
                    <a:solidFill>
                      <a:srgbClr val="78D6EA"/>
                    </a:solidFill>
                  </a:tcPr>
                </a:tc>
                <a:tc>
                  <a:txBody>
                    <a:bodyPr/>
                    <a:lstStyle/>
                    <a:p>
                      <a:pPr marL="180360" indent="-6120">
                        <a:lnSpc>
                          <a:spcPct val="107000"/>
                        </a:lnSpc>
                        <a:tabLst>
                          <a:tab pos="0" algn="l"/>
                        </a:tabLst>
                      </a:pPr>
                      <a:r>
                        <a:rPr lang="en-US" sz="2800" b="0" strike="noStrike" spc="-1">
                          <a:solidFill>
                            <a:srgbClr val="000000"/>
                          </a:solidFill>
                          <a:latin typeface="Arial"/>
                          <a:ea typeface="Arial"/>
                        </a:rPr>
                        <a:t>%0,03</a:t>
                      </a:r>
                      <a:endParaRPr lang="tr-TR" sz="2800" b="0" strike="noStrike" spc="-1">
                        <a:latin typeface="Arial"/>
                      </a:endParaRPr>
                    </a:p>
                  </a:txBody>
                  <a:tcPr marR="72720">
                    <a:solidFill>
                      <a:srgbClr val="78D6EA"/>
                    </a:solidFill>
                  </a:tcPr>
                </a:tc>
                <a:tc>
                  <a:txBody>
                    <a:bodyPr/>
                    <a:lstStyle/>
                    <a:p>
                      <a:pPr marL="320760" indent="-6120">
                        <a:lnSpc>
                          <a:spcPct val="107000"/>
                        </a:lnSpc>
                        <a:tabLst>
                          <a:tab pos="0" algn="l"/>
                        </a:tabLst>
                      </a:pPr>
                      <a:r>
                        <a:rPr lang="en-US" sz="2800" b="0" strike="noStrike" spc="-1">
                          <a:solidFill>
                            <a:srgbClr val="000000"/>
                          </a:solidFill>
                          <a:latin typeface="Arial"/>
                          <a:ea typeface="Arial"/>
                        </a:rPr>
                        <a:t>%4</a:t>
                      </a:r>
                      <a:endParaRPr lang="tr-TR" sz="2800" b="0" strike="noStrike" spc="-1">
                        <a:latin typeface="Arial"/>
                      </a:endParaRPr>
                    </a:p>
                  </a:txBody>
                  <a:tcPr marR="72720">
                    <a:solidFill>
                      <a:srgbClr val="78D6EA"/>
                    </a:solidFill>
                  </a:tcPr>
                </a:tc>
                <a:tc>
                  <a:txBody>
                    <a:bodyPr/>
                    <a:lstStyle/>
                    <a:p>
                      <a:endParaRPr lang="tr-TR"/>
                    </a:p>
                  </a:txBody>
                  <a:tcPr marR="72720">
                    <a:lnR w="12240">
                      <a:solidFill>
                        <a:srgbClr val="000000"/>
                      </a:solidFill>
                    </a:lnR>
                    <a:solidFill>
                      <a:srgbClr val="78D6EA"/>
                    </a:solidFill>
                  </a:tcPr>
                </a:tc>
                <a:extLst>
                  <a:ext uri="{0D108BD9-81ED-4DB2-BD59-A6C34878D82A}">
                    <a16:rowId xmlns:a16="http://schemas.microsoft.com/office/drawing/2014/main" val="10004"/>
                  </a:ext>
                </a:extLst>
              </a:tr>
              <a:tr h="593280">
                <a:tc>
                  <a:txBody>
                    <a:bodyPr/>
                    <a:lstStyle/>
                    <a:p>
                      <a:endParaRPr lang="tr-TR"/>
                    </a:p>
                  </a:txBody>
                  <a:tcPr marR="72720">
                    <a:lnL w="12240">
                      <a:solidFill>
                        <a:srgbClr val="000000"/>
                      </a:solidFill>
                    </a:lnL>
                    <a:lnB w="12240">
                      <a:solidFill>
                        <a:srgbClr val="000000"/>
                      </a:solidFill>
                    </a:lnB>
                    <a:solidFill>
                      <a:srgbClr val="78D6EA"/>
                    </a:solidFill>
                  </a:tcPr>
                </a:tc>
                <a:tc>
                  <a:txBody>
                    <a:bodyPr/>
                    <a:lstStyle/>
                    <a:p>
                      <a:pPr marL="6480" indent="-6120">
                        <a:lnSpc>
                          <a:spcPct val="107000"/>
                        </a:lnSpc>
                        <a:tabLst>
                          <a:tab pos="0" algn="l"/>
                        </a:tabLst>
                      </a:pPr>
                      <a:r>
                        <a:rPr lang="en-US" sz="2800" b="0" strike="noStrike" spc="-1">
                          <a:solidFill>
                            <a:srgbClr val="000000"/>
                          </a:solidFill>
                          <a:latin typeface="Arial"/>
                          <a:ea typeface="Arial"/>
                        </a:rPr>
                        <a:t>Asal gazlar</a:t>
                      </a:r>
                      <a:endParaRPr lang="tr-TR" sz="2800" b="0" strike="noStrike" spc="-1">
                        <a:latin typeface="Arial"/>
                      </a:endParaRPr>
                    </a:p>
                  </a:txBody>
                  <a:tcPr marR="72720">
                    <a:lnB w="12240">
                      <a:solidFill>
                        <a:srgbClr val="000000"/>
                      </a:solidFill>
                    </a:lnB>
                    <a:solidFill>
                      <a:srgbClr val="78D6EA"/>
                    </a:solidFill>
                  </a:tcPr>
                </a:tc>
                <a:tc>
                  <a:txBody>
                    <a:bodyPr/>
                    <a:lstStyle/>
                    <a:p>
                      <a:pPr marL="268560" indent="-6120">
                        <a:lnSpc>
                          <a:spcPct val="107000"/>
                        </a:lnSpc>
                        <a:tabLst>
                          <a:tab pos="0" algn="l"/>
                        </a:tabLst>
                      </a:pPr>
                      <a:r>
                        <a:rPr lang="en-US" sz="2800" b="0" strike="noStrike" spc="-1">
                          <a:solidFill>
                            <a:srgbClr val="000000"/>
                          </a:solidFill>
                          <a:latin typeface="Arial"/>
                          <a:ea typeface="Arial"/>
                        </a:rPr>
                        <a:t>%1</a:t>
                      </a:r>
                      <a:endParaRPr lang="tr-TR" sz="2800" b="0" strike="noStrike" spc="-1">
                        <a:latin typeface="Arial"/>
                      </a:endParaRPr>
                    </a:p>
                  </a:txBody>
                  <a:tcPr marR="72720">
                    <a:lnB w="12240">
                      <a:solidFill>
                        <a:srgbClr val="000000"/>
                      </a:solidFill>
                    </a:lnB>
                    <a:solidFill>
                      <a:srgbClr val="78D6EA"/>
                    </a:solidFill>
                  </a:tcPr>
                </a:tc>
                <a:tc>
                  <a:txBody>
                    <a:bodyPr/>
                    <a:lstStyle/>
                    <a:p>
                      <a:pPr marL="320760" indent="-6120">
                        <a:lnSpc>
                          <a:spcPct val="107000"/>
                        </a:lnSpc>
                        <a:tabLst>
                          <a:tab pos="0" algn="l"/>
                        </a:tabLst>
                      </a:pPr>
                      <a:r>
                        <a:rPr lang="en-US" sz="2800" b="0" strike="noStrike" spc="-1">
                          <a:solidFill>
                            <a:srgbClr val="000000"/>
                          </a:solidFill>
                          <a:latin typeface="Arial"/>
                          <a:ea typeface="Arial"/>
                        </a:rPr>
                        <a:t>%1</a:t>
                      </a:r>
                      <a:endParaRPr lang="tr-TR" sz="2800" b="0" strike="noStrike" spc="-1">
                        <a:latin typeface="Arial"/>
                      </a:endParaRPr>
                    </a:p>
                  </a:txBody>
                  <a:tcPr marR="72720">
                    <a:lnB w="12240">
                      <a:solidFill>
                        <a:srgbClr val="000000"/>
                      </a:solidFill>
                    </a:lnB>
                    <a:solidFill>
                      <a:srgbClr val="78D6EA"/>
                    </a:solidFill>
                  </a:tcPr>
                </a:tc>
                <a:tc>
                  <a:txBody>
                    <a:bodyPr/>
                    <a:lstStyle/>
                    <a:p>
                      <a:endParaRPr lang="tr-TR" dirty="0"/>
                    </a:p>
                  </a:txBody>
                  <a:tcPr marR="72720">
                    <a:lnR w="12240">
                      <a:solidFill>
                        <a:srgbClr val="000000"/>
                      </a:solidFill>
                    </a:lnR>
                    <a:lnB w="12240">
                      <a:solidFill>
                        <a:srgbClr val="000000"/>
                      </a:solidFill>
                    </a:lnB>
                    <a:solidFill>
                      <a:srgbClr val="78D6EA"/>
                    </a:solidFill>
                  </a:tcPr>
                </a:tc>
                <a:extLst>
                  <a:ext uri="{0D108BD9-81ED-4DB2-BD59-A6C34878D82A}">
                    <a16:rowId xmlns:a16="http://schemas.microsoft.com/office/drawing/2014/main" val="10005"/>
                  </a:ext>
                </a:extLst>
              </a:tr>
            </a:tbl>
          </a:graphicData>
        </a:graphic>
      </p:graphicFrame>
      <p:sp>
        <p:nvSpPr>
          <p:cNvPr id="469" name="7 Dikdörtgen"/>
          <p:cNvSpPr/>
          <p:nvPr/>
        </p:nvSpPr>
        <p:spPr>
          <a:xfrm>
            <a:off x="428760" y="1571760"/>
            <a:ext cx="8286480" cy="7002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000" b="0" strike="noStrike" spc="-1">
                <a:solidFill>
                  <a:srgbClr val="FF0000"/>
                </a:solidFill>
                <a:latin typeface="Arial"/>
              </a:rPr>
              <a:t>Soluduğumuz havanın içinde bulunan maddeler/gazlar ve</a:t>
            </a:r>
            <a:endParaRPr lang="tr-TR" sz="2000" b="0" strike="noStrike" spc="-1">
              <a:latin typeface="Arial"/>
            </a:endParaRPr>
          </a:p>
          <a:p>
            <a:pPr algn="ctr">
              <a:lnSpc>
                <a:spcPct val="100000"/>
              </a:lnSpc>
            </a:pPr>
            <a:r>
              <a:rPr lang="tr-TR" sz="2000" b="0" strike="noStrike" spc="-1">
                <a:solidFill>
                  <a:srgbClr val="FF0000"/>
                </a:solidFill>
                <a:latin typeface="Arial"/>
              </a:rPr>
              <a:t> soluk alıp vermede yaklaşık veriler</a:t>
            </a:r>
            <a:endParaRPr lang="tr-TR" sz="2000" b="0" strike="noStrike" spc="-1">
              <a:latin typeface="Arial"/>
            </a:endParaRPr>
          </a:p>
        </p:txBody>
      </p:sp>
      <p:pic>
        <p:nvPicPr>
          <p:cNvPr id="470"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471"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7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73"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graphicFrame>
        <p:nvGraphicFramePr>
          <p:cNvPr id="475" name="13 Tablo"/>
          <p:cNvGraphicFramePr/>
          <p:nvPr>
            <p:extLst>
              <p:ext uri="{D42A27DB-BD31-4B8C-83A1-F6EECF244321}">
                <p14:modId xmlns:p14="http://schemas.microsoft.com/office/powerpoint/2010/main" val="1199537809"/>
              </p:ext>
            </p:extLst>
          </p:nvPr>
        </p:nvGraphicFramePr>
        <p:xfrm>
          <a:off x="478302" y="1857240"/>
          <a:ext cx="4093338" cy="3463989"/>
        </p:xfrm>
        <a:graphic>
          <a:graphicData uri="http://schemas.openxmlformats.org/drawingml/2006/table">
            <a:tbl>
              <a:tblPr/>
              <a:tblGrid>
                <a:gridCol w="4093338">
                  <a:extLst>
                    <a:ext uri="{9D8B030D-6E8A-4147-A177-3AD203B41FA5}">
                      <a16:colId xmlns:a16="http://schemas.microsoft.com/office/drawing/2014/main" val="20000"/>
                    </a:ext>
                  </a:extLst>
                </a:gridCol>
              </a:tblGrid>
              <a:tr h="3143160">
                <a:tc>
                  <a:txBody>
                    <a:bodyPr/>
                    <a:lstStyle/>
                    <a:p>
                      <a:pPr marL="6480" indent="-6120" algn="ctr">
                        <a:lnSpc>
                          <a:spcPct val="107000"/>
                        </a:lnSpc>
                        <a:spcAft>
                          <a:spcPts val="1304"/>
                        </a:spcAft>
                        <a:tabLst>
                          <a:tab pos="0" algn="l"/>
                        </a:tabLst>
                      </a:pPr>
                      <a:r>
                        <a:rPr lang="en-US" sz="3200" b="1" strike="noStrike" spc="-1" dirty="0">
                          <a:solidFill>
                            <a:srgbClr val="CD1D25"/>
                          </a:solidFill>
                          <a:latin typeface="Arial"/>
                          <a:ea typeface="Arial"/>
                        </a:rPr>
                        <a:t>Bir </a:t>
                      </a:r>
                      <a:r>
                        <a:rPr lang="en-US" sz="3200" b="1" strike="noStrike" spc="-1" dirty="0" err="1">
                          <a:solidFill>
                            <a:srgbClr val="CD1D25"/>
                          </a:solidFill>
                          <a:latin typeface="Arial"/>
                          <a:ea typeface="Arial"/>
                        </a:rPr>
                        <a:t>dakikadaki</a:t>
                      </a:r>
                      <a:r>
                        <a:rPr lang="en-US" sz="3200" b="1" strike="noStrike" spc="-1" dirty="0">
                          <a:solidFill>
                            <a:srgbClr val="CD1D25"/>
                          </a:solidFill>
                          <a:latin typeface="Arial"/>
                          <a:ea typeface="Arial"/>
                        </a:rPr>
                        <a:t> </a:t>
                      </a:r>
                      <a:r>
                        <a:rPr lang="en-US" sz="3200" b="1" strike="noStrike" spc="-1" dirty="0" err="1">
                          <a:solidFill>
                            <a:srgbClr val="CD1D25"/>
                          </a:solidFill>
                          <a:latin typeface="Arial"/>
                          <a:ea typeface="Arial"/>
                        </a:rPr>
                        <a:t>soluk</a:t>
                      </a:r>
                      <a:r>
                        <a:rPr lang="en-US" sz="3200" b="1" strike="noStrike" spc="-1" dirty="0">
                          <a:solidFill>
                            <a:srgbClr val="CD1D25"/>
                          </a:solidFill>
                          <a:latin typeface="Arial"/>
                          <a:ea typeface="Arial"/>
                        </a:rPr>
                        <a:t> alma say</a:t>
                      </a:r>
                      <a:r>
                        <a:rPr lang="tr-TR" sz="3200" b="1" strike="noStrike" spc="-1" dirty="0">
                          <a:solidFill>
                            <a:srgbClr val="CD1D25"/>
                          </a:solidFill>
                          <a:latin typeface="Arial"/>
                          <a:ea typeface="Arial"/>
                        </a:rPr>
                        <a:t>ısı</a:t>
                      </a:r>
                      <a:endParaRPr lang="tr-TR" sz="3200" b="0" strike="noStrike" spc="-1" dirty="0">
                        <a:latin typeface="Arial"/>
                      </a:endParaRPr>
                    </a:p>
                    <a:p>
                      <a:pPr marL="6480" indent="-6120">
                        <a:lnSpc>
                          <a:spcPct val="107000"/>
                        </a:lnSpc>
                        <a:spcAft>
                          <a:spcPts val="91"/>
                        </a:spcAft>
                        <a:tabLst>
                          <a:tab pos="0" algn="l"/>
                        </a:tabLst>
                      </a:pPr>
                      <a:r>
                        <a:rPr lang="en-US" sz="3200" b="0" strike="noStrike" spc="-1" dirty="0" err="1">
                          <a:solidFill>
                            <a:srgbClr val="000000"/>
                          </a:solidFill>
                          <a:latin typeface="Arial"/>
                          <a:ea typeface="Arial"/>
                        </a:rPr>
                        <a:t>Yetişkin</a:t>
                      </a:r>
                      <a:r>
                        <a:rPr lang="tr-TR" sz="3200" b="0" strike="noStrike" spc="-1" dirty="0">
                          <a:solidFill>
                            <a:srgbClr val="000000"/>
                          </a:solidFill>
                          <a:latin typeface="Arial"/>
                          <a:ea typeface="Arial"/>
                        </a:rPr>
                        <a:t>               </a:t>
                      </a:r>
                      <a:r>
                        <a:rPr lang="en-US" sz="3200" b="0" strike="noStrike" spc="-1" dirty="0">
                          <a:solidFill>
                            <a:srgbClr val="000000"/>
                          </a:solidFill>
                          <a:latin typeface="Arial"/>
                          <a:ea typeface="Arial"/>
                        </a:rPr>
                        <a:t>12</a:t>
                      </a:r>
                      <a:endParaRPr lang="tr-TR" sz="3200" b="0" strike="noStrike" spc="-1" dirty="0">
                        <a:latin typeface="Arial"/>
                      </a:endParaRPr>
                    </a:p>
                    <a:p>
                      <a:pPr marL="6480" indent="-6120">
                        <a:lnSpc>
                          <a:spcPct val="107000"/>
                        </a:lnSpc>
                        <a:spcAft>
                          <a:spcPts val="374"/>
                        </a:spcAft>
                        <a:tabLst>
                          <a:tab pos="0" algn="l"/>
                        </a:tabLst>
                      </a:pPr>
                      <a:r>
                        <a:rPr lang="en-US" sz="3200" b="0" strike="noStrike" spc="-1" dirty="0">
                          <a:solidFill>
                            <a:srgbClr val="000000"/>
                          </a:solidFill>
                          <a:latin typeface="Arial"/>
                          <a:ea typeface="Arial"/>
                        </a:rPr>
                        <a:t>	</a:t>
                      </a:r>
                      <a:r>
                        <a:rPr lang="tr-TR" sz="3200" b="0" strike="noStrike" spc="-1" dirty="0">
                          <a:solidFill>
                            <a:srgbClr val="000000"/>
                          </a:solidFill>
                          <a:latin typeface="Arial"/>
                          <a:ea typeface="Arial"/>
                        </a:rPr>
                        <a:t>Genç                   </a:t>
                      </a:r>
                      <a:r>
                        <a:rPr lang="en-US" sz="3200" b="0" strike="noStrike" spc="-1" dirty="0">
                          <a:solidFill>
                            <a:srgbClr val="000000"/>
                          </a:solidFill>
                          <a:latin typeface="Arial"/>
                          <a:ea typeface="Arial"/>
                        </a:rPr>
                        <a:t>20</a:t>
                      </a:r>
                      <a:endParaRPr lang="tr-TR" sz="3200" b="0" strike="noStrike" spc="-1" dirty="0">
                        <a:latin typeface="Arial"/>
                      </a:endParaRPr>
                    </a:p>
                    <a:p>
                      <a:pPr marL="6480" indent="-6120">
                        <a:lnSpc>
                          <a:spcPct val="107000"/>
                        </a:lnSpc>
                        <a:spcAft>
                          <a:spcPts val="374"/>
                        </a:spcAft>
                        <a:tabLst>
                          <a:tab pos="0" algn="l"/>
                        </a:tabLst>
                      </a:pPr>
                      <a:r>
                        <a:rPr lang="en-US" sz="3200" b="0" strike="noStrike" spc="-1" dirty="0" err="1">
                          <a:solidFill>
                            <a:srgbClr val="000000"/>
                          </a:solidFill>
                          <a:latin typeface="Arial"/>
                          <a:ea typeface="Arial"/>
                        </a:rPr>
                        <a:t>Küçük</a:t>
                      </a:r>
                      <a:r>
                        <a:rPr lang="en-US" sz="3200" b="0" strike="noStrike" spc="-1" dirty="0">
                          <a:solidFill>
                            <a:srgbClr val="000000"/>
                          </a:solidFill>
                          <a:latin typeface="Arial"/>
                          <a:ea typeface="Arial"/>
                        </a:rPr>
                        <a:t> </a:t>
                      </a:r>
                      <a:r>
                        <a:rPr lang="en-US" sz="3200" b="0" strike="noStrike" spc="-1" dirty="0" err="1">
                          <a:solidFill>
                            <a:srgbClr val="000000"/>
                          </a:solidFill>
                          <a:latin typeface="Arial"/>
                          <a:ea typeface="Arial"/>
                        </a:rPr>
                        <a:t>çocuk</a:t>
                      </a:r>
                      <a:r>
                        <a:rPr lang="tr-TR" sz="3200" b="0" strike="noStrike" spc="-1" dirty="0">
                          <a:solidFill>
                            <a:srgbClr val="000000"/>
                          </a:solidFill>
                          <a:latin typeface="Arial"/>
                          <a:ea typeface="Arial"/>
                        </a:rPr>
                        <a:t>       </a:t>
                      </a:r>
                      <a:r>
                        <a:rPr lang="en-US" sz="3200" b="0" strike="noStrike" spc="-1" dirty="0">
                          <a:solidFill>
                            <a:srgbClr val="000000"/>
                          </a:solidFill>
                          <a:latin typeface="Arial"/>
                          <a:ea typeface="Arial"/>
                        </a:rPr>
                        <a:t>30</a:t>
                      </a:r>
                      <a:endParaRPr lang="tr-TR" sz="3200" b="0" strike="noStrike" spc="-1" dirty="0">
                        <a:latin typeface="Arial"/>
                      </a:endParaRPr>
                    </a:p>
                    <a:p>
                      <a:pPr marL="6480" indent="-6120">
                        <a:lnSpc>
                          <a:spcPct val="107000"/>
                        </a:lnSpc>
                        <a:tabLst>
                          <a:tab pos="0" algn="l"/>
                        </a:tabLst>
                      </a:pPr>
                      <a:r>
                        <a:rPr lang="en-US" sz="3200" b="0" strike="noStrike" spc="-1" dirty="0" err="1">
                          <a:solidFill>
                            <a:srgbClr val="000000"/>
                          </a:solidFill>
                          <a:latin typeface="Arial"/>
                          <a:ea typeface="Arial"/>
                        </a:rPr>
                        <a:t>Bebek</a:t>
                      </a:r>
                      <a:r>
                        <a:rPr lang="tr-TR" sz="3200" b="0" strike="noStrike" spc="-1" dirty="0">
                          <a:solidFill>
                            <a:srgbClr val="000000"/>
                          </a:solidFill>
                          <a:latin typeface="Arial"/>
                          <a:ea typeface="Arial"/>
                        </a:rPr>
                        <a:t>                 </a:t>
                      </a:r>
                      <a:r>
                        <a:rPr lang="en-US" sz="3200" b="0" strike="noStrike" spc="-1" dirty="0">
                          <a:solidFill>
                            <a:srgbClr val="000000"/>
                          </a:solidFill>
                          <a:latin typeface="Arial"/>
                          <a:ea typeface="Arial"/>
                        </a:rPr>
                        <a:t>40</a:t>
                      </a:r>
                      <a:endParaRPr lang="tr-TR" sz="3200" b="0" strike="noStrike" spc="-1" dirty="0">
                        <a:latin typeface="Arial"/>
                      </a:endParaRPr>
                    </a:p>
                  </a:txBody>
                  <a:tcPr marL="18720" marR="72720">
                    <a:lnL w="12240">
                      <a:solidFill>
                        <a:srgbClr val="000000"/>
                      </a:solidFill>
                    </a:lnL>
                    <a:lnR w="12240">
                      <a:solidFill>
                        <a:srgbClr val="000000"/>
                      </a:solidFill>
                    </a:lnR>
                    <a:lnT w="12240">
                      <a:solidFill>
                        <a:srgbClr val="000000"/>
                      </a:solidFill>
                    </a:lnT>
                    <a:lnB w="12240">
                      <a:solidFill>
                        <a:srgbClr val="000000"/>
                      </a:solidFill>
                    </a:lnB>
                    <a:solidFill>
                      <a:srgbClr val="78D6EA"/>
                    </a:solidFill>
                  </a:tcPr>
                </a:tc>
                <a:extLst>
                  <a:ext uri="{0D108BD9-81ED-4DB2-BD59-A6C34878D82A}">
                    <a16:rowId xmlns:a16="http://schemas.microsoft.com/office/drawing/2014/main" val="10000"/>
                  </a:ext>
                </a:extLst>
              </a:tr>
            </a:tbl>
          </a:graphicData>
        </a:graphic>
      </p:graphicFrame>
      <p:pic>
        <p:nvPicPr>
          <p:cNvPr id="476" name="Picture 3" descr="C:\Users\Metin\Desktop\TSSF SUNUM ÇALIŞMASI\DONELER\solunum.jpg"/>
          <p:cNvPicPr/>
          <p:nvPr/>
        </p:nvPicPr>
        <p:blipFill>
          <a:blip r:embed="rId3"/>
          <a:stretch/>
        </p:blipFill>
        <p:spPr>
          <a:xfrm>
            <a:off x="4571640" y="1857240"/>
            <a:ext cx="4093338" cy="3428640"/>
          </a:xfrm>
          <a:prstGeom prst="rect">
            <a:avLst/>
          </a:prstGeom>
          <a:ln w="0">
            <a:solidFill>
              <a:srgbClr val="002060"/>
            </a:solidFill>
          </a:ln>
        </p:spPr>
      </p:pic>
      <p:pic>
        <p:nvPicPr>
          <p:cNvPr id="477"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478"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79"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80"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482"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483"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84"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85"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
        <p:nvSpPr>
          <p:cNvPr id="486" name="7 Dikdörtgen"/>
          <p:cNvSpPr/>
          <p:nvPr/>
        </p:nvSpPr>
        <p:spPr>
          <a:xfrm>
            <a:off x="428760" y="1643040"/>
            <a:ext cx="8072280" cy="7002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000" b="0" strike="noStrike" spc="-1">
                <a:solidFill>
                  <a:srgbClr val="FF0000"/>
                </a:solidFill>
                <a:latin typeface="Arial"/>
              </a:rPr>
              <a:t>Burun ve ağız yoluyla soluduğumuz hava akciğerlerimizde </a:t>
            </a:r>
            <a:endParaRPr lang="tr-TR" sz="2000" b="0" strike="noStrike" spc="-1">
              <a:latin typeface="Arial"/>
            </a:endParaRPr>
          </a:p>
          <a:p>
            <a:pPr algn="ctr">
              <a:lnSpc>
                <a:spcPct val="100000"/>
              </a:lnSpc>
            </a:pPr>
            <a:r>
              <a:rPr lang="tr-TR" sz="2000" b="0" strike="noStrike" spc="-1">
                <a:solidFill>
                  <a:srgbClr val="FF0000"/>
                </a:solidFill>
                <a:latin typeface="Arial"/>
              </a:rPr>
              <a:t>bulunan hava keseciklerinin (alveoller) içine dolar  </a:t>
            </a:r>
            <a:endParaRPr lang="tr-TR" sz="2000" b="0" strike="noStrike" spc="-1">
              <a:latin typeface="Arial"/>
            </a:endParaRPr>
          </a:p>
        </p:txBody>
      </p:sp>
      <p:pic>
        <p:nvPicPr>
          <p:cNvPr id="487" name="Picture 3"/>
          <p:cNvPicPr/>
          <p:nvPr/>
        </p:nvPicPr>
        <p:blipFill>
          <a:blip r:embed="rId4"/>
          <a:stretch/>
        </p:blipFill>
        <p:spPr>
          <a:xfrm>
            <a:off x="428760" y="2500200"/>
            <a:ext cx="8072280" cy="2928600"/>
          </a:xfrm>
          <a:prstGeom prst="rect">
            <a:avLst/>
          </a:prstGeom>
          <a:ln w="38100">
            <a:solidFill>
              <a:srgbClr val="DEF5FA"/>
            </a:solidFill>
            <a:miter/>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box(out)">
                                      <p:cBhvr additive="repl">
                                        <p:cTn id="7"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19 İçerik Yer Tutucusu"/>
          <p:cNvSpPr/>
          <p:nvPr/>
        </p:nvSpPr>
        <p:spPr>
          <a:xfrm>
            <a:off x="142740" y="154386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489" name="Picture 5" descr="C:\Users\Metin\Desktop\TSSF SUNUM ÇALIŞMASI\DONELER\depositphotos_74113007-stock-photo-alveoli-in-lungs-blood-saturating.jpg"/>
          <p:cNvPicPr/>
          <p:nvPr/>
        </p:nvPicPr>
        <p:blipFill>
          <a:blip r:embed="rId3"/>
          <a:stretch/>
        </p:blipFill>
        <p:spPr>
          <a:xfrm>
            <a:off x="4273380" y="4525407"/>
            <a:ext cx="4364184" cy="1304253"/>
          </a:xfrm>
          <a:prstGeom prst="rect">
            <a:avLst/>
          </a:prstGeom>
          <a:ln w="0">
            <a:noFill/>
          </a:ln>
        </p:spPr>
      </p:pic>
      <p:sp>
        <p:nvSpPr>
          <p:cNvPr id="490" name="10 Dikdörtgen"/>
          <p:cNvSpPr/>
          <p:nvPr/>
        </p:nvSpPr>
        <p:spPr>
          <a:xfrm>
            <a:off x="214200" y="1977840"/>
            <a:ext cx="8500680" cy="258386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err="1">
                <a:solidFill>
                  <a:srgbClr val="000000"/>
                </a:solidFill>
                <a:latin typeface="Lucida Sans Unicode"/>
              </a:rPr>
              <a:t>Göğüs</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kafesinin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ortasında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bir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sağda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bir</a:t>
            </a:r>
            <a:r>
              <a:rPr lang="en-US" sz="1800" b="0" strike="noStrike" spc="-1" dirty="0">
                <a:solidFill>
                  <a:srgbClr val="000000"/>
                </a:solidFill>
                <a:latin typeface="Lucida Sans Unicode"/>
              </a:rPr>
              <a:t> de </a:t>
            </a:r>
            <a:r>
              <a:rPr lang="en-US" sz="1800" b="0" strike="noStrike" spc="-1" dirty="0" err="1">
                <a:solidFill>
                  <a:srgbClr val="000000"/>
                </a:solidFill>
                <a:latin typeface="Lucida Sans Unicode"/>
              </a:rPr>
              <a:t>solda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olmak</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üzere</a:t>
            </a:r>
            <a:r>
              <a:rPr lang="en-US" sz="1800" b="0" strike="noStrike" spc="-1" dirty="0">
                <a:solidFill>
                  <a:srgbClr val="000000"/>
                </a:solidFill>
                <a:latin typeface="Lucida Sans Unicode"/>
              </a:rPr>
              <a:t> ana </a:t>
            </a:r>
            <a:r>
              <a:rPr lang="en-US" sz="1800" b="0" strike="noStrike" spc="-1" dirty="0" err="1">
                <a:solidFill>
                  <a:srgbClr val="000000"/>
                </a:solidFill>
                <a:latin typeface="Lucida Sans Unicode"/>
              </a:rPr>
              <a:t>bronşlar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yer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almaktadır</a:t>
            </a:r>
            <a:r>
              <a:rPr lang="en-US" sz="1800" b="0" strike="noStrike" spc="-1" dirty="0">
                <a:solidFill>
                  <a:srgbClr val="000000"/>
                </a:solidFill>
                <a:latin typeface="Lucida Sans Unicode"/>
              </a:rPr>
              <a:t>. </a:t>
            </a:r>
            <a:endParaRPr lang="tr-TR" sz="1800" b="0" strike="noStrike" spc="-1" dirty="0">
              <a:solidFill>
                <a:srgbClr val="000000"/>
              </a:solidFill>
              <a:latin typeface="Lucida Sans Unicode"/>
            </a:endParaRPr>
          </a:p>
          <a:p>
            <a:pPr>
              <a:lnSpc>
                <a:spcPct val="100000"/>
              </a:lnSpc>
            </a:pPr>
            <a:r>
              <a:rPr lang="en-US" sz="1800" b="0" strike="noStrike" spc="-1" dirty="0" err="1">
                <a:solidFill>
                  <a:srgbClr val="000000"/>
                </a:solidFill>
                <a:latin typeface="Lucida Sans Unicode"/>
              </a:rPr>
              <a:t>Bundan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sonra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bronşlar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dallanmaktadır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bronşial</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ağaç</a:t>
            </a:r>
            <a:r>
              <a:rPr lang="en-US" sz="1800" b="0" strike="noStrike" spc="-1" dirty="0">
                <a:solidFill>
                  <a:srgbClr val="000000"/>
                </a:solidFill>
                <a:latin typeface="Lucida Sans Unicode"/>
              </a:rPr>
              <a:t>): Ana </a:t>
            </a:r>
            <a:r>
              <a:rPr lang="en-US" sz="1800" b="0" strike="noStrike" spc="-1" dirty="0" err="1">
                <a:solidFill>
                  <a:srgbClr val="000000"/>
                </a:solidFill>
                <a:latin typeface="Lucida Sans Unicode"/>
              </a:rPr>
              <a:t>bronşlar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loplara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dallanmakta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olup</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loplar</a:t>
            </a:r>
            <a:r>
              <a:rPr lang="en-US" sz="1800" b="0" strike="noStrike" spc="-1" dirty="0">
                <a:solidFill>
                  <a:srgbClr val="000000"/>
                </a:solidFill>
                <a:latin typeface="Lucida Sans Unicode"/>
              </a:rPr>
              <a:t> da </a:t>
            </a:r>
            <a:r>
              <a:rPr lang="en-US" sz="1800" b="0" strike="noStrike" spc="-1" dirty="0" err="1">
                <a:solidFill>
                  <a:srgbClr val="000000"/>
                </a:solidFill>
                <a:latin typeface="Lucida Sans Unicode"/>
              </a:rPr>
              <a:t>daha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ileri</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dallanmaktadırlar</a:t>
            </a:r>
            <a:r>
              <a:rPr lang="en-US" sz="1800" b="0" strike="noStrike" spc="-1" dirty="0">
                <a:solidFill>
                  <a:srgbClr val="000000"/>
                </a:solidFill>
                <a:latin typeface="Lucida Sans Unicode"/>
              </a:rPr>
              <a:t>.</a:t>
            </a:r>
            <a:endParaRPr lang="tr-TR" spc="-1" dirty="0">
              <a:solidFill>
                <a:srgbClr val="000000"/>
              </a:solidFill>
              <a:latin typeface="Lucida Sans Unicode"/>
            </a:endParaRPr>
          </a:p>
          <a:p>
            <a:pPr>
              <a:lnSpc>
                <a:spcPct val="100000"/>
              </a:lnSpc>
            </a:pP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Soluk</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iletim</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sisteminin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sonundaki</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en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küçük</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bronşlar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bronşiol</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olarak</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adlandırılırlar</a:t>
            </a:r>
            <a:r>
              <a:rPr lang="en-US" sz="1800" b="0" strike="noStrike" spc="-1" dirty="0">
                <a:solidFill>
                  <a:srgbClr val="000000"/>
                </a:solidFill>
                <a:latin typeface="Lucida Sans Unicode"/>
              </a:rPr>
              <a:t>. </a:t>
            </a:r>
            <a:endParaRPr lang="tr-TR" sz="1800" b="0" strike="noStrike" spc="-1" dirty="0">
              <a:solidFill>
                <a:srgbClr val="000000"/>
              </a:solidFill>
              <a:latin typeface="Lucida Sans Unicode"/>
            </a:endParaRPr>
          </a:p>
          <a:p>
            <a:pPr>
              <a:lnSpc>
                <a:spcPct val="100000"/>
              </a:lnSpc>
            </a:pPr>
            <a:r>
              <a:rPr lang="en-US" sz="1800" b="0" strike="noStrike" spc="-1" dirty="0" err="1">
                <a:solidFill>
                  <a:srgbClr val="000000"/>
                </a:solidFill>
                <a:latin typeface="Lucida Sans Unicode"/>
              </a:rPr>
              <a:t>Bunların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ucunda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hava</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kesecikleri</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alveoller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yer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almaktadır</a:t>
            </a:r>
            <a:r>
              <a:rPr lang="en-US" sz="1800" b="0" strike="noStrike" spc="-1" dirty="0">
                <a:solidFill>
                  <a:srgbClr val="000000"/>
                </a:solidFill>
                <a:latin typeface="Lucida Sans Unicode"/>
              </a:rPr>
              <a:t>.</a:t>
            </a:r>
            <a:r>
              <a:rPr lang="tr-TR" sz="1800" b="0" strike="noStrike" spc="-1" dirty="0">
                <a:solidFill>
                  <a:srgbClr val="000000"/>
                </a:solidFill>
                <a:latin typeface="Lucida Sans Unicode"/>
              </a:rPr>
              <a:t> </a:t>
            </a:r>
            <a:r>
              <a:rPr lang="en-US" sz="1800" b="0" strike="noStrike" spc="-1" dirty="0" err="1">
                <a:solidFill>
                  <a:srgbClr val="000000"/>
                </a:solidFill>
                <a:latin typeface="Lucida Sans Unicode"/>
              </a:rPr>
              <a:t>Alveollerin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çapları</a:t>
            </a:r>
            <a:r>
              <a:rPr lang="en-US" sz="1800" b="0" strike="noStrike" spc="-1" dirty="0">
                <a:solidFill>
                  <a:srgbClr val="000000"/>
                </a:solidFill>
                <a:latin typeface="Lucida Sans Unicode"/>
              </a:rPr>
              <a:t> 0,02 mm.'</a:t>
            </a:r>
            <a:r>
              <a:rPr lang="en-US" sz="1800" b="0" strike="noStrike" spc="-1" dirty="0" err="1">
                <a:solidFill>
                  <a:srgbClr val="000000"/>
                </a:solidFill>
                <a:latin typeface="Lucida Sans Unicode"/>
              </a:rPr>
              <a:t>dir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Akciğerde</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gaz</a:t>
            </a:r>
            <a:r>
              <a:rPr lang="tr-TR" sz="1800" b="0" strike="noStrike" spc="-1" dirty="0">
                <a:solidFill>
                  <a:srgbClr val="000000"/>
                </a:solidFill>
                <a:latin typeface="Lucida Sans Unicode"/>
              </a:rPr>
              <a:t> </a:t>
            </a:r>
            <a:r>
              <a:rPr lang="en-US" sz="1800" b="0" strike="noStrike" spc="-1" dirty="0" err="1">
                <a:solidFill>
                  <a:srgbClr val="000000"/>
                </a:solidFill>
                <a:latin typeface="Lucida Sans Unicode"/>
              </a:rPr>
              <a:t>değişimi</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için</a:t>
            </a:r>
            <a:r>
              <a:rPr lang="en-US" sz="1800" b="0" strike="noStrike" spc="-1" dirty="0">
                <a:solidFill>
                  <a:srgbClr val="000000"/>
                </a:solidFill>
                <a:latin typeface="Lucida Sans Unicode"/>
              </a:rPr>
              <a:t> 200 m</a:t>
            </a:r>
            <a:r>
              <a:rPr lang="en-US" sz="1800" b="0" strike="noStrike" spc="-1" baseline="30000" dirty="0">
                <a:solidFill>
                  <a:srgbClr val="000000"/>
                </a:solidFill>
                <a:latin typeface="Lucida Sans Unicode"/>
              </a:rPr>
              <a:t>2</a:t>
            </a:r>
            <a:r>
              <a:rPr lang="en-US" sz="1800" b="0" strike="noStrike" spc="-1" dirty="0">
                <a:solidFill>
                  <a:srgbClr val="000000"/>
                </a:solidFill>
                <a:latin typeface="Lucida Sans Unicode"/>
              </a:rPr>
              <a:t>'lik </a:t>
            </a:r>
            <a:r>
              <a:rPr lang="en-US" sz="1800" b="0" strike="noStrike" spc="-1" dirty="0" err="1">
                <a:solidFill>
                  <a:srgbClr val="000000"/>
                </a:solidFill>
                <a:latin typeface="Lucida Sans Unicode"/>
              </a:rPr>
              <a:t>bir</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alan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sağlayan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toplam</a:t>
            </a:r>
            <a:r>
              <a:rPr lang="en-US" sz="1800" b="0" strike="noStrike" spc="-1" dirty="0">
                <a:solidFill>
                  <a:srgbClr val="000000"/>
                </a:solidFill>
                <a:latin typeface="Lucida Sans Unicode"/>
              </a:rPr>
              <a:t> 500 </a:t>
            </a:r>
            <a:r>
              <a:rPr lang="en-US" sz="1800" b="0" strike="noStrike" spc="-1" dirty="0" err="1">
                <a:solidFill>
                  <a:srgbClr val="000000"/>
                </a:solidFill>
                <a:latin typeface="Lucida Sans Unicode"/>
              </a:rPr>
              <a:t>milyon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alveol</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olduğu</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tahmin</a:t>
            </a:r>
            <a:r>
              <a:rPr lang="en-US" sz="1800" b="0" strike="noStrike" spc="-1" dirty="0">
                <a:solidFill>
                  <a:srgbClr val="000000"/>
                </a:solidFill>
                <a:latin typeface="Lucida Sans Unicode"/>
              </a:rPr>
              <a:t> </a:t>
            </a:r>
            <a:r>
              <a:rPr lang="en-US" sz="1800" b="0" strike="noStrike" spc="-1" dirty="0" err="1">
                <a:solidFill>
                  <a:srgbClr val="000000"/>
                </a:solidFill>
                <a:latin typeface="Lucida Sans Unicode"/>
              </a:rPr>
              <a:t>edilmektedir</a:t>
            </a:r>
            <a:r>
              <a:rPr lang="en-US" sz="1800" b="0" strike="noStrike" spc="-1" dirty="0">
                <a:solidFill>
                  <a:srgbClr val="000000"/>
                </a:solidFill>
                <a:latin typeface="Lucida Sans Unicode"/>
              </a:rPr>
              <a:t>.</a:t>
            </a:r>
            <a:endParaRPr lang="tr-TR" sz="1800" b="0" strike="noStrike" spc="-1" dirty="0">
              <a:latin typeface="Arial"/>
            </a:endParaRPr>
          </a:p>
        </p:txBody>
      </p:sp>
      <p:pic>
        <p:nvPicPr>
          <p:cNvPr id="491" name="Picture 7" descr="C:\Users\Metin\Desktop\TSSF SUNUM ÇALIŞMASI\DONELER\25.png"/>
          <p:cNvPicPr/>
          <p:nvPr/>
        </p:nvPicPr>
        <p:blipFill>
          <a:blip r:embed="rId4"/>
          <a:stretch/>
        </p:blipFill>
        <p:spPr>
          <a:xfrm>
            <a:off x="506436" y="4469067"/>
            <a:ext cx="3193367" cy="1304253"/>
          </a:xfrm>
          <a:prstGeom prst="rect">
            <a:avLst/>
          </a:prstGeom>
          <a:ln w="0">
            <a:noFill/>
          </a:ln>
        </p:spPr>
      </p:pic>
      <p:sp>
        <p:nvSpPr>
          <p:cNvPr id="492" name="11 Metin kutusu"/>
          <p:cNvSpPr/>
          <p:nvPr/>
        </p:nvSpPr>
        <p:spPr>
          <a:xfrm>
            <a:off x="214200" y="1630800"/>
            <a:ext cx="27144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0000"/>
                </a:solidFill>
                <a:latin typeface="Lucida Sans Unicode"/>
              </a:rPr>
              <a:t>Akciğerimizin yapısı:</a:t>
            </a:r>
            <a:endParaRPr lang="tr-TR" sz="1800" b="0" strike="noStrike" spc="-1">
              <a:latin typeface="Arial"/>
            </a:endParaRPr>
          </a:p>
        </p:txBody>
      </p:sp>
      <p:pic>
        <p:nvPicPr>
          <p:cNvPr id="493" name="Picture 5" descr="C:\Users\Metin\Desktop\TSSF SUNUM ÇALIŞMASI\LOGO TSSF.png"/>
          <p:cNvPicPr/>
          <p:nvPr/>
        </p:nvPicPr>
        <p:blipFill>
          <a:blip r:embed="rId5"/>
          <a:stretch/>
        </p:blipFill>
        <p:spPr>
          <a:xfrm>
            <a:off x="8059320" y="5773320"/>
            <a:ext cx="1013040" cy="1013040"/>
          </a:xfrm>
          <a:prstGeom prst="rect">
            <a:avLst/>
          </a:prstGeom>
          <a:ln w="0">
            <a:noFill/>
          </a:ln>
        </p:spPr>
      </p:pic>
      <p:sp>
        <p:nvSpPr>
          <p:cNvPr id="494" name="16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49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496" name="1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498" name="Picture 2" descr="C:\Users\Metin\Desktop\TSSF SUNUM ÇALIŞMASI\DONELER\solunum-sistemi-hastaliklari.jpg"/>
          <p:cNvPicPr/>
          <p:nvPr/>
        </p:nvPicPr>
        <p:blipFill>
          <a:blip r:embed="rId3"/>
          <a:stretch/>
        </p:blipFill>
        <p:spPr>
          <a:xfrm>
            <a:off x="436097" y="1547446"/>
            <a:ext cx="8285872" cy="4125074"/>
          </a:xfrm>
          <a:prstGeom prst="rect">
            <a:avLst/>
          </a:prstGeom>
          <a:ln w="0">
            <a:noFill/>
          </a:ln>
        </p:spPr>
      </p:pic>
      <p:pic>
        <p:nvPicPr>
          <p:cNvPr id="499"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500" name="10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0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502"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504" name="15 Metin kutusu"/>
          <p:cNvSpPr/>
          <p:nvPr/>
        </p:nvSpPr>
        <p:spPr>
          <a:xfrm>
            <a:off x="285840" y="1571760"/>
            <a:ext cx="8286480" cy="17362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1800" b="0" strike="noStrike" spc="-1" dirty="0">
                <a:solidFill>
                  <a:srgbClr val="000000"/>
                </a:solidFill>
                <a:latin typeface="Arial"/>
              </a:rPr>
              <a:t>Akciğerlerimizin </a:t>
            </a:r>
            <a:r>
              <a:rPr lang="tr-TR" sz="1800" b="1" strike="noStrike" spc="-1" dirty="0">
                <a:solidFill>
                  <a:srgbClr val="000000"/>
                </a:solidFill>
                <a:latin typeface="Arial"/>
              </a:rPr>
              <a:t>toplam hava kapasitesi yaklaşık 6 litredir. </a:t>
            </a:r>
            <a:r>
              <a:rPr lang="tr-TR" sz="1800" b="0" strike="noStrike" spc="-1" dirty="0">
                <a:solidFill>
                  <a:srgbClr val="000000"/>
                </a:solidFill>
                <a:latin typeface="Arial"/>
              </a:rPr>
              <a:t>Bunun ortalama </a:t>
            </a:r>
            <a:r>
              <a:rPr lang="tr-TR" sz="1800" b="1" strike="noStrike" spc="-1" dirty="0">
                <a:solidFill>
                  <a:srgbClr val="000000"/>
                </a:solidFill>
                <a:latin typeface="Arial"/>
              </a:rPr>
              <a:t>4.5 litresi (</a:t>
            </a:r>
            <a:r>
              <a:rPr lang="tr-TR" sz="1800" b="1" strike="noStrike" spc="-1" dirty="0" err="1">
                <a:solidFill>
                  <a:srgbClr val="000000"/>
                </a:solidFill>
                <a:latin typeface="Arial"/>
              </a:rPr>
              <a:t>vital</a:t>
            </a:r>
            <a:r>
              <a:rPr lang="tr-TR" sz="1800" b="1" strike="noStrike" spc="-1" dirty="0">
                <a:solidFill>
                  <a:srgbClr val="000000"/>
                </a:solidFill>
                <a:latin typeface="Arial"/>
              </a:rPr>
              <a:t> kapasite) kullandığımız miktardır</a:t>
            </a:r>
            <a:r>
              <a:rPr lang="tr-TR" sz="1800" b="0" strike="noStrike" spc="-1" dirty="0">
                <a:solidFill>
                  <a:srgbClr val="000000"/>
                </a:solidFill>
                <a:latin typeface="Arial"/>
              </a:rPr>
              <a:t>. Geriye kalan </a:t>
            </a:r>
            <a:r>
              <a:rPr lang="tr-TR" sz="1800" b="1" strike="noStrike" spc="-1" dirty="0">
                <a:solidFill>
                  <a:srgbClr val="000000"/>
                </a:solidFill>
                <a:latin typeface="Arial"/>
              </a:rPr>
              <a:t>1,5 litrelik miktar ise kullanmadığımız rezerv kapasitedir</a:t>
            </a:r>
            <a:r>
              <a:rPr lang="tr-TR" sz="1800" b="1" strike="noStrike" spc="-1" dirty="0">
                <a:solidFill>
                  <a:srgbClr val="FF0000"/>
                </a:solidFill>
                <a:latin typeface="Arial"/>
              </a:rPr>
              <a:t>.</a:t>
            </a:r>
            <a:r>
              <a:rPr lang="tr-TR" sz="1800" b="0" strike="noStrike" spc="-1" dirty="0">
                <a:solidFill>
                  <a:srgbClr val="FF0000"/>
                </a:solidFill>
                <a:latin typeface="Arial"/>
              </a:rPr>
              <a:t> </a:t>
            </a:r>
            <a:endParaRPr lang="tr-TR" sz="1800" b="0" strike="noStrike" spc="-1" dirty="0">
              <a:latin typeface="Arial"/>
            </a:endParaRPr>
          </a:p>
          <a:p>
            <a:pPr>
              <a:lnSpc>
                <a:spcPct val="100000"/>
              </a:lnSpc>
            </a:pPr>
            <a:endParaRPr lang="tr-TR" sz="1800" b="0" strike="noStrike" spc="-1" dirty="0">
              <a:latin typeface="Arial"/>
            </a:endParaRPr>
          </a:p>
          <a:p>
            <a:pPr algn="ctr">
              <a:lnSpc>
                <a:spcPct val="100000"/>
              </a:lnSpc>
            </a:pPr>
            <a:r>
              <a:rPr lang="tr-TR" sz="1800" b="1" strike="noStrike" spc="-1" dirty="0">
                <a:solidFill>
                  <a:srgbClr val="FF0000"/>
                </a:solidFill>
                <a:latin typeface="Arial"/>
              </a:rPr>
              <a:t>Eğer bu 1,5 litrelik rezerv kapasitenin tamamı kullanılırsa beyin ölümü gerçekleşir. Bu süre yaklaşık 4-6 dakikadır.  </a:t>
            </a:r>
            <a:endParaRPr lang="tr-TR" sz="1800" b="0" strike="noStrike" spc="-1" dirty="0">
              <a:latin typeface="Arial"/>
            </a:endParaRPr>
          </a:p>
        </p:txBody>
      </p:sp>
      <p:pic>
        <p:nvPicPr>
          <p:cNvPr id="505" name="Picture 2" descr="C:\Users\Metin\Desktop\TSSF SUNUM ÇALIŞMASI\DONELER\hqdefault.jpg"/>
          <p:cNvPicPr/>
          <p:nvPr/>
        </p:nvPicPr>
        <p:blipFill>
          <a:blip r:embed="rId3"/>
          <a:stretch/>
        </p:blipFill>
        <p:spPr>
          <a:xfrm>
            <a:off x="407963" y="3366720"/>
            <a:ext cx="8164357" cy="23058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6"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507"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0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509"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SOLUNUM SİSTEMİ</a:t>
            </a:r>
            <a:endParaRPr lang="tr-TR" sz="2400" b="0" strike="noStrike" spc="-1">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511" name="Picture 4" descr="C:\Users\Metin\Desktop\TSSF SUNUM ÇALIŞMASI\DONELER\dolasim-sistemi_36659_32203 (1).jpg"/>
          <p:cNvPicPr/>
          <p:nvPr/>
        </p:nvPicPr>
        <p:blipFill>
          <a:blip r:embed="rId3"/>
          <a:stretch/>
        </p:blipFill>
        <p:spPr>
          <a:xfrm>
            <a:off x="5831280" y="1632960"/>
            <a:ext cx="3052800" cy="4081680"/>
          </a:xfrm>
          <a:prstGeom prst="rect">
            <a:avLst/>
          </a:prstGeom>
          <a:ln w="0">
            <a:noFill/>
          </a:ln>
        </p:spPr>
      </p:pic>
      <p:sp>
        <p:nvSpPr>
          <p:cNvPr id="512" name="16 Dikdörtgen"/>
          <p:cNvSpPr/>
          <p:nvPr/>
        </p:nvSpPr>
        <p:spPr>
          <a:xfrm>
            <a:off x="357120" y="3000240"/>
            <a:ext cx="5447880" cy="23068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1800" b="1" strike="noStrike" spc="-1" dirty="0">
                <a:solidFill>
                  <a:srgbClr val="FF0000"/>
                </a:solidFill>
                <a:latin typeface="Arial"/>
              </a:rPr>
              <a:t>Büyük Kan Dolaşımı:</a:t>
            </a:r>
            <a:endParaRPr lang="tr-TR" sz="1800" b="0" strike="noStrike" spc="-1" dirty="0">
              <a:latin typeface="Arial"/>
            </a:endParaRPr>
          </a:p>
          <a:p>
            <a:pPr>
              <a:lnSpc>
                <a:spcPct val="100000"/>
              </a:lnSpc>
            </a:pPr>
            <a:r>
              <a:rPr lang="tr-TR" sz="1800" b="0" strike="noStrike" spc="-1" dirty="0">
                <a:solidFill>
                  <a:srgbClr val="000000"/>
                </a:solidFill>
                <a:latin typeface="Arial"/>
              </a:rPr>
              <a:t>Kalpteki temiz kanın, tüm vücudu dolaştıktan sonra, kirlenen kanın kalbe geri dönmesine </a:t>
            </a:r>
            <a:r>
              <a:rPr lang="tr-TR" sz="1800" b="1" strike="noStrike" spc="-1" dirty="0">
                <a:solidFill>
                  <a:srgbClr val="000000"/>
                </a:solidFill>
                <a:latin typeface="Arial"/>
              </a:rPr>
              <a:t>büyük dolaşım</a:t>
            </a:r>
            <a:r>
              <a:rPr lang="tr-TR" sz="1800" b="0" strike="noStrike" spc="-1" dirty="0">
                <a:solidFill>
                  <a:srgbClr val="000000"/>
                </a:solidFill>
                <a:latin typeface="Arial"/>
              </a:rPr>
              <a:t> denir.</a:t>
            </a:r>
            <a:endParaRPr lang="tr-TR" sz="1800" b="0" strike="noStrike" spc="-1" dirty="0">
              <a:latin typeface="Arial"/>
            </a:endParaRPr>
          </a:p>
          <a:p>
            <a:pPr>
              <a:lnSpc>
                <a:spcPct val="100000"/>
              </a:lnSpc>
            </a:pPr>
            <a:endParaRPr lang="tr-TR" sz="1800" b="0" strike="noStrike" spc="-1" dirty="0">
              <a:latin typeface="Arial"/>
            </a:endParaRPr>
          </a:p>
          <a:p>
            <a:pPr>
              <a:lnSpc>
                <a:spcPct val="100000"/>
              </a:lnSpc>
            </a:pPr>
            <a:r>
              <a:rPr lang="tr-TR" sz="1800" b="1" strike="noStrike" spc="-1" dirty="0">
                <a:solidFill>
                  <a:srgbClr val="FF0000"/>
                </a:solidFill>
                <a:latin typeface="Arial"/>
              </a:rPr>
              <a:t>Küçük Kan Dolaşımı:</a:t>
            </a:r>
            <a:endParaRPr lang="tr-TR" sz="1800" b="0" strike="noStrike" spc="-1" dirty="0">
              <a:latin typeface="Arial"/>
            </a:endParaRPr>
          </a:p>
          <a:p>
            <a:pPr>
              <a:lnSpc>
                <a:spcPct val="100000"/>
              </a:lnSpc>
            </a:pPr>
            <a:r>
              <a:rPr lang="tr-TR" sz="1800" b="0" strike="noStrike" spc="-1" dirty="0">
                <a:solidFill>
                  <a:srgbClr val="000000"/>
                </a:solidFill>
                <a:latin typeface="Arial"/>
              </a:rPr>
              <a:t>Kalpteki kirli kanın, akciğerlerde temizlendikten sonra kalbe geri dönmesine </a:t>
            </a:r>
            <a:r>
              <a:rPr lang="tr-TR" sz="1800" b="1" strike="noStrike" spc="-1" dirty="0">
                <a:solidFill>
                  <a:srgbClr val="000000"/>
                </a:solidFill>
                <a:latin typeface="Arial"/>
              </a:rPr>
              <a:t>küçük dolaşım </a:t>
            </a:r>
            <a:r>
              <a:rPr lang="tr-TR" sz="1800" b="0" strike="noStrike" spc="-1" dirty="0">
                <a:solidFill>
                  <a:srgbClr val="000000"/>
                </a:solidFill>
                <a:latin typeface="Arial"/>
              </a:rPr>
              <a:t>denir.</a:t>
            </a:r>
            <a:endParaRPr lang="tr-TR" sz="1800" b="0" strike="noStrike" spc="-1" dirty="0">
              <a:latin typeface="Arial"/>
            </a:endParaRPr>
          </a:p>
        </p:txBody>
      </p:sp>
      <p:sp>
        <p:nvSpPr>
          <p:cNvPr id="513" name="19 Metin kutusu"/>
          <p:cNvSpPr/>
          <p:nvPr/>
        </p:nvSpPr>
        <p:spPr>
          <a:xfrm>
            <a:off x="357120" y="1571760"/>
            <a:ext cx="685764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0000"/>
                </a:solidFill>
                <a:latin typeface="Arial"/>
              </a:rPr>
              <a:t>KALP VE KAN DOLAŞIMI</a:t>
            </a:r>
            <a:endParaRPr lang="tr-TR" sz="1800" b="0" strike="noStrike" spc="-1">
              <a:latin typeface="Arial"/>
            </a:endParaRPr>
          </a:p>
          <a:p>
            <a:pPr>
              <a:lnSpc>
                <a:spcPct val="100000"/>
              </a:lnSpc>
            </a:pPr>
            <a:r>
              <a:rPr lang="en-US" sz="1800" b="0" strike="noStrike" spc="-1">
                <a:solidFill>
                  <a:srgbClr val="000000"/>
                </a:solidFill>
                <a:latin typeface="Arial"/>
              </a:rPr>
              <a:t>İnsan vücudu gibi çok hücreli bir organizmanın kan</a:t>
            </a:r>
            <a:r>
              <a:rPr lang="tr-TR" sz="1800" b="0" strike="noStrike" spc="-1">
                <a:solidFill>
                  <a:srgbClr val="000000"/>
                </a:solidFill>
                <a:latin typeface="Arial"/>
              </a:rPr>
              <a:t>a</a:t>
            </a:r>
            <a:r>
              <a:rPr lang="en-US" sz="1800" b="0" strike="noStrike" spc="-1">
                <a:solidFill>
                  <a:srgbClr val="000000"/>
                </a:solidFill>
                <a:latin typeface="Arial"/>
              </a:rPr>
              <a:t> ve diğer maddeleri hücrelere taşımak üzere özel bir kan dolaşımı sistemine gereksinimi vardır. Kan dolaşımının motoru kalptir. </a:t>
            </a:r>
            <a:r>
              <a:rPr lang="tr-TR" sz="1800" b="0" strike="noStrike" spc="-1">
                <a:solidFill>
                  <a:srgbClr val="000000"/>
                </a:solidFill>
                <a:latin typeface="Arial"/>
              </a:rPr>
              <a:t>Vücutta iki çeşit kan dolaşımı vardır.</a:t>
            </a:r>
            <a:endParaRPr lang="tr-TR" sz="1800" b="0" strike="noStrike" spc="-1">
              <a:latin typeface="Arial"/>
            </a:endParaRPr>
          </a:p>
        </p:txBody>
      </p:sp>
      <p:pic>
        <p:nvPicPr>
          <p:cNvPr id="514"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515"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1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517"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DOLAŞIM SİSTEMİ</a:t>
            </a:r>
            <a:endParaRPr lang="tr-TR" sz="2400" b="0" strike="noStrike" spc="-1">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519" name="10 Dikdörtgen"/>
          <p:cNvSpPr/>
          <p:nvPr/>
        </p:nvSpPr>
        <p:spPr>
          <a:xfrm>
            <a:off x="357120" y="1857240"/>
            <a:ext cx="8357760" cy="3693240"/>
          </a:xfrm>
          <a:prstGeom prst="rect">
            <a:avLst/>
          </a:prstGeom>
          <a:noFill/>
          <a:ln w="0">
            <a:solidFill>
              <a:srgbClr val="2DA2BF"/>
            </a:solid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1" strike="noStrike" spc="-1">
                <a:solidFill>
                  <a:srgbClr val="FF0000"/>
                </a:solidFill>
                <a:latin typeface="Lucida Sans Unicode"/>
              </a:rPr>
              <a:t>Solunum fonksiyonu:</a:t>
            </a:r>
            <a:r>
              <a:rPr lang="en-US" sz="1800" b="0" strike="noStrike" spc="-1">
                <a:solidFill>
                  <a:srgbClr val="FF0000"/>
                </a:solidFill>
                <a:latin typeface="Lucida Sans Unicode"/>
              </a:rPr>
              <a:t> </a:t>
            </a:r>
            <a:r>
              <a:rPr lang="tr-TR" sz="1800" b="0" strike="noStrike" spc="-1">
                <a:solidFill>
                  <a:srgbClr val="000000"/>
                </a:solidFill>
                <a:latin typeface="Lucida Sans Unicode"/>
              </a:rPr>
              <a:t>Alyuvarlar içinde bulunan hemoglobin (Hb) oksijeni bağlar.</a:t>
            </a:r>
            <a:r>
              <a:rPr lang="en-US" sz="1800" b="0" strike="noStrike" spc="-1">
                <a:solidFill>
                  <a:srgbClr val="000000"/>
                </a:solidFill>
                <a:latin typeface="Lucida Sans Unicode"/>
              </a:rPr>
              <a:t> Karbondioksit kanda karbonik asit (H</a:t>
            </a:r>
            <a:r>
              <a:rPr lang="en-US" sz="1800" b="0" strike="noStrike" spc="-1" baseline="-25000">
                <a:solidFill>
                  <a:srgbClr val="000000"/>
                </a:solidFill>
                <a:latin typeface="Lucida Sans Unicode"/>
              </a:rPr>
              <a:t>2</a:t>
            </a:r>
            <a:r>
              <a:rPr lang="en-US" sz="1800" b="0" strike="noStrike" spc="-1">
                <a:solidFill>
                  <a:srgbClr val="000000"/>
                </a:solidFill>
                <a:latin typeface="Lucida Sans Unicode"/>
              </a:rPr>
              <a:t>CO</a:t>
            </a:r>
            <a:r>
              <a:rPr lang="en-US" sz="1800" b="0" strike="noStrike" spc="-1" baseline="-25000">
                <a:solidFill>
                  <a:srgbClr val="000000"/>
                </a:solidFill>
                <a:latin typeface="Lucida Sans Unicode"/>
              </a:rPr>
              <a:t>3</a:t>
            </a:r>
            <a:r>
              <a:rPr lang="en-US" sz="1800" b="0" strike="noStrike" spc="-1">
                <a:solidFill>
                  <a:srgbClr val="000000"/>
                </a:solidFill>
                <a:latin typeface="Lucida Sans Unicode"/>
              </a:rPr>
              <a:t>) olarak çözülmüştür ve öncelikli olarak kan plazmasında taşınır.</a:t>
            </a:r>
            <a:endParaRPr lang="tr-TR" sz="1800" b="0" strike="noStrike" spc="-1">
              <a:latin typeface="Arial"/>
            </a:endParaRPr>
          </a:p>
          <a:p>
            <a:pPr>
              <a:lnSpc>
                <a:spcPct val="100000"/>
              </a:lnSpc>
            </a:pPr>
            <a:r>
              <a:rPr lang="en-US" sz="1800" b="1" strike="noStrike" spc="-1">
                <a:solidFill>
                  <a:srgbClr val="FF0000"/>
                </a:solidFill>
                <a:latin typeface="Lucida Sans Unicode"/>
              </a:rPr>
              <a:t>Besleme fonksiyonu:</a:t>
            </a:r>
            <a:r>
              <a:rPr lang="en-US" sz="1800" b="0" strike="noStrike" spc="-1">
                <a:solidFill>
                  <a:srgbClr val="FF0000"/>
                </a:solidFill>
                <a:latin typeface="Lucida Sans Unicode"/>
              </a:rPr>
              <a:t> </a:t>
            </a:r>
            <a:r>
              <a:rPr lang="en-US" sz="1800" b="0" strike="noStrike" spc="-1">
                <a:solidFill>
                  <a:srgbClr val="000000"/>
                </a:solidFill>
                <a:latin typeface="Lucida Sans Unicode"/>
              </a:rPr>
              <a:t>Kan, Medabolizma için gerekli besleyici maddeleri, doku hücrelerine ulaştırır ve uygun Medabolizma ürünlerini geri taşır.</a:t>
            </a:r>
            <a:endParaRPr lang="tr-TR" sz="1800" b="0" strike="noStrike" spc="-1">
              <a:latin typeface="Arial"/>
            </a:endParaRPr>
          </a:p>
          <a:p>
            <a:pPr>
              <a:lnSpc>
                <a:spcPct val="100000"/>
              </a:lnSpc>
            </a:pPr>
            <a:r>
              <a:rPr lang="en-US" sz="1800" b="1" strike="noStrike" spc="-1">
                <a:solidFill>
                  <a:srgbClr val="FF0000"/>
                </a:solidFill>
                <a:latin typeface="Lucida Sans Unicode"/>
              </a:rPr>
              <a:t>Temizleme fonksiyonu:</a:t>
            </a:r>
            <a:r>
              <a:rPr lang="en-US" sz="1800" b="0" strike="noStrike" spc="-1">
                <a:solidFill>
                  <a:srgbClr val="FF0000"/>
                </a:solidFill>
                <a:latin typeface="Lucida Sans Unicode"/>
              </a:rPr>
              <a:t> </a:t>
            </a:r>
            <a:r>
              <a:rPr lang="en-US" sz="1800" b="0" strike="noStrike" spc="-1">
                <a:solidFill>
                  <a:srgbClr val="000000"/>
                </a:solidFill>
                <a:latin typeface="Lucida Sans Unicode"/>
              </a:rPr>
              <a:t>Kan, Medabolizmanın atık maddelerini atılacakları yerlere götürür (karbondioksit ve su buharı akciğerlere, üre böreklere vs).</a:t>
            </a:r>
            <a:endParaRPr lang="tr-TR" sz="1800" b="0" strike="noStrike" spc="-1">
              <a:latin typeface="Arial"/>
            </a:endParaRPr>
          </a:p>
          <a:p>
            <a:pPr>
              <a:lnSpc>
                <a:spcPct val="100000"/>
              </a:lnSpc>
            </a:pPr>
            <a:r>
              <a:rPr lang="en-US" sz="1800" b="1" strike="noStrike" spc="-1">
                <a:solidFill>
                  <a:srgbClr val="FF0000"/>
                </a:solidFill>
                <a:latin typeface="Lucida Sans Unicode"/>
              </a:rPr>
              <a:t>Su regülasyonu fonksiyonu:</a:t>
            </a:r>
            <a:r>
              <a:rPr lang="en-US" sz="1800" b="0" strike="noStrike" spc="-1">
                <a:solidFill>
                  <a:srgbClr val="FF0000"/>
                </a:solidFill>
                <a:latin typeface="Lucida Sans Unicode"/>
              </a:rPr>
              <a:t> </a:t>
            </a:r>
            <a:r>
              <a:rPr lang="en-US" sz="1800" b="0" strike="noStrike" spc="-1">
                <a:solidFill>
                  <a:srgbClr val="000000"/>
                </a:solidFill>
                <a:latin typeface="Lucida Sans Unicode"/>
              </a:rPr>
              <a:t>Vücut sıvılarının ozmotik basıncının yönetimi için su ve tuz kan yoluyla dağıtılır. </a:t>
            </a:r>
            <a:endParaRPr lang="tr-TR" sz="1800" b="0" strike="noStrike" spc="-1">
              <a:latin typeface="Arial"/>
            </a:endParaRPr>
          </a:p>
          <a:p>
            <a:pPr>
              <a:lnSpc>
                <a:spcPct val="100000"/>
              </a:lnSpc>
            </a:pPr>
            <a:r>
              <a:rPr lang="en-US" sz="1800" b="1" strike="noStrike" spc="-1">
                <a:solidFill>
                  <a:srgbClr val="FF0000"/>
                </a:solidFill>
                <a:latin typeface="Lucida Sans Unicode"/>
              </a:rPr>
              <a:t>Sıcaklık regülasyonu fonksiyonu:</a:t>
            </a:r>
            <a:r>
              <a:rPr lang="en-US" sz="1800" b="0" strike="noStrike" spc="-1">
                <a:solidFill>
                  <a:srgbClr val="FF0000"/>
                </a:solidFill>
                <a:latin typeface="Lucida Sans Unicode"/>
              </a:rPr>
              <a:t> </a:t>
            </a:r>
            <a:r>
              <a:rPr lang="en-US" sz="1800" b="0" strike="noStrike" spc="-1">
                <a:solidFill>
                  <a:srgbClr val="000000"/>
                </a:solidFill>
                <a:latin typeface="Lucida Sans Unicode"/>
              </a:rPr>
              <a:t>Vücudun bir parçasının az veya çok şekilde kan ile beslenmesi az veya çok sıcaklıknmaya ve sıcaklıknın geri verilmesine neden olur. </a:t>
            </a:r>
            <a:endParaRPr lang="tr-TR" sz="1800" b="0" strike="noStrike" spc="-1">
              <a:latin typeface="Arial"/>
            </a:endParaRPr>
          </a:p>
        </p:txBody>
      </p:sp>
      <p:sp>
        <p:nvSpPr>
          <p:cNvPr id="520" name="11 Metin kutusu"/>
          <p:cNvSpPr/>
          <p:nvPr/>
        </p:nvSpPr>
        <p:spPr>
          <a:xfrm>
            <a:off x="2517120" y="1428840"/>
            <a:ext cx="3773160" cy="395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2000" b="1" strike="noStrike" spc="-1">
                <a:solidFill>
                  <a:srgbClr val="FF0000"/>
                </a:solidFill>
                <a:latin typeface="Arial"/>
              </a:rPr>
              <a:t>KANIN TAŞIMA FONKSİYONU</a:t>
            </a:r>
            <a:endParaRPr lang="tr-TR" sz="2000" b="0" strike="noStrike" spc="-1">
              <a:latin typeface="Arial"/>
            </a:endParaRPr>
          </a:p>
        </p:txBody>
      </p:sp>
      <p:pic>
        <p:nvPicPr>
          <p:cNvPr id="521"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522"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2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524" name="16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DOLAŞIM SİSTEMİ</a:t>
            </a:r>
            <a:endParaRPr lang="tr-TR" sz="2400" b="0" strike="noStrike" spc="-1">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19 İçerik Yer Tutucusu"/>
          <p:cNvSpPr/>
          <p:nvPr/>
        </p:nvSpPr>
        <p:spPr>
          <a:xfrm>
            <a:off x="214200" y="1428840"/>
            <a:ext cx="86436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526" name="Picture 3" descr="C:\Users\Metin\Desktop\TSSF SUNUM ÇALIŞMASI\DONELER\Yaşa-Göre-Nabız-Hesaplama-Nabız-Kaç-Olmalı-548x380.jpg"/>
          <p:cNvPicPr/>
          <p:nvPr/>
        </p:nvPicPr>
        <p:blipFill>
          <a:blip r:embed="rId3"/>
          <a:stretch/>
        </p:blipFill>
        <p:spPr>
          <a:xfrm>
            <a:off x="506437" y="3571920"/>
            <a:ext cx="5422763" cy="18835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7" name="13 Dikdörtgen"/>
          <p:cNvSpPr/>
          <p:nvPr/>
        </p:nvSpPr>
        <p:spPr>
          <a:xfrm>
            <a:off x="506437" y="1613160"/>
            <a:ext cx="7494203" cy="1814428"/>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wrap="square" lIns="90000" tIns="45000" rIns="90000" bIns="45000">
            <a:spAutoFit/>
            <a:scene3d>
              <a:camera prst="orthographicFront">
                <a:rot lat="0" lon="0" rev="0"/>
              </a:camera>
              <a:lightRig rig="chilly" dir="t">
                <a:rot lat="0" lon="0" rev="18480000"/>
              </a:lightRig>
            </a:scene3d>
            <a:sp3d prstMaterial="clear">
              <a:bevelT h="63500"/>
            </a:sp3d>
          </a:bodyPr>
          <a:lstStyle/>
          <a:p>
            <a:pPr>
              <a:lnSpc>
                <a:spcPct val="100000"/>
              </a:lnSpc>
            </a:pPr>
            <a:r>
              <a:rPr lang="tr-TR" sz="2800" b="1" strike="noStrike" spc="-1" dirty="0">
                <a:solidFill>
                  <a:srgbClr val="FF0000"/>
                </a:solidFill>
                <a:latin typeface="Arial"/>
              </a:rPr>
              <a:t>İstirahat</a:t>
            </a:r>
            <a:r>
              <a:rPr lang="en-US" sz="2800" b="1" strike="noStrike" spc="-1" dirty="0">
                <a:solidFill>
                  <a:srgbClr val="FF0000"/>
                </a:solidFill>
                <a:latin typeface="Arial"/>
              </a:rPr>
              <a:t> </a:t>
            </a:r>
            <a:r>
              <a:rPr lang="en-US" sz="2800" b="1" strike="noStrike" spc="-1" dirty="0" err="1">
                <a:solidFill>
                  <a:srgbClr val="FF0000"/>
                </a:solidFill>
                <a:latin typeface="Arial"/>
              </a:rPr>
              <a:t>halinde</a:t>
            </a:r>
            <a:r>
              <a:rPr lang="tr-TR" sz="2800" b="1" strike="noStrike" spc="-1" dirty="0">
                <a:solidFill>
                  <a:srgbClr val="FF0000"/>
                </a:solidFill>
                <a:latin typeface="Arial"/>
              </a:rPr>
              <a:t> dakikada nabız sayısı</a:t>
            </a:r>
            <a:endParaRPr lang="tr-TR" sz="2800" b="0" strike="noStrike" spc="-1" dirty="0">
              <a:latin typeface="Arial"/>
            </a:endParaRPr>
          </a:p>
          <a:p>
            <a:pPr>
              <a:lnSpc>
                <a:spcPct val="100000"/>
              </a:lnSpc>
            </a:pPr>
            <a:r>
              <a:rPr lang="en-US" sz="2800" b="1" strike="noStrike" spc="-1" dirty="0" err="1">
                <a:solidFill>
                  <a:srgbClr val="000000"/>
                </a:solidFill>
                <a:latin typeface="Arial"/>
              </a:rPr>
              <a:t>Yetişkin</a:t>
            </a:r>
            <a:r>
              <a:rPr lang="en-US" sz="2800" b="0" strike="noStrike" spc="-1" dirty="0">
                <a:solidFill>
                  <a:srgbClr val="000000"/>
                </a:solidFill>
                <a:latin typeface="Arial"/>
              </a:rPr>
              <a:t> </a:t>
            </a:r>
            <a:r>
              <a:rPr lang="tr-TR" sz="2800" b="0" strike="noStrike" spc="-1" dirty="0">
                <a:solidFill>
                  <a:srgbClr val="000000"/>
                </a:solidFill>
                <a:latin typeface="Arial"/>
              </a:rPr>
              <a:t>     </a:t>
            </a:r>
            <a:r>
              <a:rPr lang="en-US" sz="2800" b="0" strike="noStrike" spc="-1" dirty="0">
                <a:solidFill>
                  <a:srgbClr val="000000"/>
                </a:solidFill>
                <a:latin typeface="Arial"/>
              </a:rPr>
              <a:t>60 – 80 </a:t>
            </a:r>
            <a:endParaRPr lang="tr-TR" sz="2800" b="0" strike="noStrike" spc="-1" dirty="0">
              <a:latin typeface="Arial"/>
            </a:endParaRPr>
          </a:p>
          <a:p>
            <a:pPr>
              <a:lnSpc>
                <a:spcPct val="100000"/>
              </a:lnSpc>
            </a:pPr>
            <a:r>
              <a:rPr lang="en-US" sz="2800" b="1" strike="noStrike" spc="-1" dirty="0" err="1">
                <a:solidFill>
                  <a:srgbClr val="000000"/>
                </a:solidFill>
                <a:latin typeface="Arial"/>
              </a:rPr>
              <a:t>Çocuk</a:t>
            </a:r>
            <a:r>
              <a:rPr lang="en-US" sz="2800" b="0" strike="noStrike" spc="-1" dirty="0">
                <a:solidFill>
                  <a:srgbClr val="000000"/>
                </a:solidFill>
                <a:latin typeface="Arial"/>
              </a:rPr>
              <a:t>	 90 – 100</a:t>
            </a:r>
            <a:endParaRPr lang="tr-TR" sz="2800" b="0" strike="noStrike" spc="-1" dirty="0">
              <a:latin typeface="Arial"/>
            </a:endParaRPr>
          </a:p>
          <a:p>
            <a:pPr>
              <a:lnSpc>
                <a:spcPct val="100000"/>
              </a:lnSpc>
            </a:pPr>
            <a:r>
              <a:rPr lang="en-US" sz="2800" b="1" strike="noStrike" spc="-1" dirty="0" err="1">
                <a:solidFill>
                  <a:srgbClr val="000000"/>
                </a:solidFill>
                <a:latin typeface="Arial"/>
              </a:rPr>
              <a:t>Bebek</a:t>
            </a:r>
            <a:r>
              <a:rPr lang="en-US" sz="2800" b="0" strike="noStrike" spc="-1" dirty="0">
                <a:solidFill>
                  <a:srgbClr val="000000"/>
                </a:solidFill>
                <a:latin typeface="Arial"/>
              </a:rPr>
              <a:t>   </a:t>
            </a:r>
            <a:r>
              <a:rPr lang="tr-TR" sz="2800" b="0" strike="noStrike" spc="-1" dirty="0">
                <a:solidFill>
                  <a:srgbClr val="000000"/>
                </a:solidFill>
                <a:latin typeface="Arial"/>
              </a:rPr>
              <a:t>     </a:t>
            </a:r>
            <a:r>
              <a:rPr lang="en-US" sz="2800" b="0" strike="noStrike" spc="-1" dirty="0">
                <a:solidFill>
                  <a:srgbClr val="000000"/>
                </a:solidFill>
                <a:latin typeface="Arial"/>
              </a:rPr>
              <a:t>100 – 120</a:t>
            </a:r>
            <a:endParaRPr lang="tr-TR" sz="2800" b="0" strike="noStrike" spc="-1" dirty="0">
              <a:latin typeface="Arial"/>
            </a:endParaRPr>
          </a:p>
        </p:txBody>
      </p:sp>
      <p:pic>
        <p:nvPicPr>
          <p:cNvPr id="528"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529"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3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4   SOLUNUM VE DOLAŞIM SİSTEMLERİ</a:t>
            </a:r>
            <a:endParaRPr lang="tr-TR" sz="2800" b="0" strike="noStrike" spc="-1">
              <a:latin typeface="Arial"/>
            </a:endParaRPr>
          </a:p>
        </p:txBody>
      </p:sp>
      <p:sp>
        <p:nvSpPr>
          <p:cNvPr id="531"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DOLAŞIM SİSTEMİ</a:t>
            </a:r>
            <a:endParaRPr lang="tr-TR" sz="2400" b="0" strike="noStrike" spc="-1">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19 İçerik Yer Tutucusu"/>
          <p:cNvSpPr/>
          <p:nvPr/>
        </p:nvSpPr>
        <p:spPr>
          <a:xfrm>
            <a:off x="214200" y="128592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Kazaya müdahale</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Acil durum</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Acil çağrı merkezi (112) arama</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Hava yolu ve çene açma tekniği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Ağız ve burundan suni solunum uygulaması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Ambu kullanımı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Kalp masajı için göğüs kafesi üzerinden mevki bulma tekniği</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Kalp masajı uygulaması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Suni solunum ve kalp masajı uygulaması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Temel yaşam desteğinde bebek, çocuk ve yetişkin farklılıkları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tüpü kullanımı.</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533"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534" name="2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35" name="7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KONU BAŞLIKLARI</a:t>
            </a:r>
            <a:endParaRPr lang="tr-TR" sz="2400" b="0" strike="noStrike" spc="-1">
              <a:latin typeface="Arial"/>
            </a:endParaRPr>
          </a:p>
        </p:txBody>
      </p:sp>
      <p:sp>
        <p:nvSpPr>
          <p:cNvPr id="53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135" name="Picture 4" descr="C:\Users\Metin\Desktop\TSSF SUNUM ÇALIŞMASI\logo_International Life Saving Federation_0.jpg"/>
          <p:cNvPicPr/>
          <p:nvPr/>
        </p:nvPicPr>
        <p:blipFill>
          <a:blip r:embed="rId2"/>
          <a:stretch/>
        </p:blipFill>
        <p:spPr>
          <a:xfrm>
            <a:off x="3214800" y="1418040"/>
            <a:ext cx="2214360" cy="1438920"/>
          </a:xfrm>
          <a:prstGeom prst="rect">
            <a:avLst/>
          </a:prstGeom>
          <a:ln w="0">
            <a:noFill/>
          </a:ln>
        </p:spPr>
      </p:pic>
      <p:sp>
        <p:nvSpPr>
          <p:cNvPr id="136" name="1 İçerik Yer Tutucusu"/>
          <p:cNvSpPr/>
          <p:nvPr/>
        </p:nvSpPr>
        <p:spPr>
          <a:xfrm>
            <a:off x="214200" y="1785960"/>
            <a:ext cx="3785760" cy="3239640"/>
          </a:xfrm>
          <a:prstGeom prst="rect">
            <a:avLst/>
          </a:prstGeom>
          <a:noFill/>
          <a:ln w="0">
            <a:noFill/>
          </a:ln>
        </p:spPr>
        <p:style>
          <a:lnRef idx="0">
            <a:scrgbClr r="0" g="0" b="0"/>
          </a:lnRef>
          <a:fillRef idx="0">
            <a:scrgbClr r="0" g="0" b="0"/>
          </a:fillRef>
          <a:effectRef idx="0">
            <a:scrgbClr r="0" g="0" b="0"/>
          </a:effectRef>
          <a:fontRef idx="minor"/>
        </p:style>
      </p:sp>
      <p:sp>
        <p:nvSpPr>
          <p:cNvPr id="137" name="1 İçerik Yer Tutucusu"/>
          <p:cNvSpPr txBox="1"/>
          <p:nvPr/>
        </p:nvSpPr>
        <p:spPr>
          <a:xfrm>
            <a:off x="285840" y="3214800"/>
            <a:ext cx="8500680" cy="2428560"/>
          </a:xfrm>
          <a:prstGeom prst="rect">
            <a:avLst/>
          </a:prstGeom>
          <a:noFill/>
          <a:ln w="0">
            <a:noFill/>
          </a:ln>
        </p:spPr>
        <p:txBody>
          <a:bodyPr lIns="90000" tIns="45000" rIns="90000" bIns="45000">
            <a:noAutofit/>
          </a:bodyPr>
          <a:lstStyle/>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ILS, dünyadaki iki ciddi oluşumun bir araya gelmesi ile kurulmuş ve bu sayede daha geniş bir alana yayılmış olan Uluslararası bir federasyondur.</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Belçika, Fransa, Danımarka, İngiltere ve A.B.D gibi denize kıyısı olan bir çok ülke ILS üyesidir.</a:t>
            </a:r>
            <a:endParaRPr lang="tr-TR" sz="18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pPr>
            <a:r>
              <a:rPr lang="tr-TR" sz="1800" b="0" strike="noStrike" spc="-1">
                <a:solidFill>
                  <a:srgbClr val="000000"/>
                </a:solidFill>
                <a:latin typeface="Arial"/>
              </a:rPr>
              <a:t>TSSF,  dünya çapında faaliyet gösteren başta Uluslar arası Cankurtarma Federasyonu (ILS) ile Avrupa ülkelerinin bölgesel birliği olan Avrupa Uluslar arası Cankurtarma Federasyonu (ILSE) olmak üzere Uuslar arası Cankurtarma örgütleri ile birlikte çalışmaktadır. </a:t>
            </a:r>
            <a:endParaRPr lang="tr-TR" sz="1800" b="0" strike="noStrike" spc="-1">
              <a:solidFill>
                <a:srgbClr val="000000"/>
              </a:solidFill>
              <a:latin typeface="Lucida Sans Unicode"/>
            </a:endParaRPr>
          </a:p>
          <a:p>
            <a:pPr>
              <a:lnSpc>
                <a:spcPct val="100000"/>
              </a:lnSpc>
              <a:spcBef>
                <a:spcPts val="400"/>
              </a:spcBef>
            </a:pPr>
            <a:endParaRPr lang="tr-TR" sz="1800" b="0" strike="noStrike" spc="-1">
              <a:solidFill>
                <a:srgbClr val="000000"/>
              </a:solidFill>
              <a:latin typeface="Lucida Sans Unicode"/>
            </a:endParaRPr>
          </a:p>
          <a:p>
            <a:pPr>
              <a:lnSpc>
                <a:spcPct val="100000"/>
              </a:lnSpc>
              <a:spcBef>
                <a:spcPts val="400"/>
              </a:spcBef>
            </a:pPr>
            <a:endParaRPr lang="tr-TR" sz="1800" b="0" strike="noStrike" spc="-1">
              <a:solidFill>
                <a:srgbClr val="000000"/>
              </a:solidFill>
              <a:latin typeface="Lucida Sans Unicode"/>
            </a:endParaRPr>
          </a:p>
          <a:p>
            <a:pPr>
              <a:lnSpc>
                <a:spcPct val="100000"/>
              </a:lnSpc>
              <a:spcBef>
                <a:spcPts val="400"/>
              </a:spcBef>
            </a:pPr>
            <a:endParaRPr lang="tr-TR" sz="1800" b="0" strike="noStrike" spc="-1">
              <a:solidFill>
                <a:srgbClr val="000000"/>
              </a:solidFill>
              <a:latin typeface="Lucida Sans Unicode"/>
            </a:endParaRPr>
          </a:p>
          <a:p>
            <a:pPr marL="365760" indent="-255600">
              <a:lnSpc>
                <a:spcPct val="100000"/>
              </a:lnSpc>
              <a:spcBef>
                <a:spcPts val="400"/>
              </a:spcBef>
              <a:tabLst>
                <a:tab pos="0" algn="l"/>
              </a:tabLst>
            </a:pPr>
            <a:r>
              <a:rPr lang="tr-TR" sz="1800" b="0" strike="noStrike" spc="-1">
                <a:solidFill>
                  <a:srgbClr val="000000"/>
                </a:solidFill>
                <a:latin typeface="Arial"/>
              </a:rPr>
              <a:t> </a:t>
            </a:r>
            <a:endParaRPr lang="tr-TR" sz="1800" b="0" strike="noStrike" spc="-1">
              <a:solidFill>
                <a:srgbClr val="000000"/>
              </a:solidFill>
              <a:latin typeface="Lucida Sans Unicode"/>
            </a:endParaRPr>
          </a:p>
          <a:p>
            <a:pPr>
              <a:lnSpc>
                <a:spcPct val="100000"/>
              </a:lnSpc>
              <a:spcBef>
                <a:spcPts val="400"/>
              </a:spcBef>
              <a:tabLst>
                <a:tab pos="0" algn="l"/>
              </a:tabLst>
            </a:pPr>
            <a:endParaRPr lang="tr-TR" sz="1800" b="0" strike="noStrike" spc="-1">
              <a:solidFill>
                <a:srgbClr val="000000"/>
              </a:solidFill>
              <a:latin typeface="Lucida Sans Unicode"/>
            </a:endParaRPr>
          </a:p>
          <a:p>
            <a:pPr>
              <a:lnSpc>
                <a:spcPct val="100000"/>
              </a:lnSpc>
              <a:spcBef>
                <a:spcPts val="400"/>
              </a:spcBef>
              <a:tabLst>
                <a:tab pos="0" algn="l"/>
              </a:tabLst>
            </a:pPr>
            <a:endParaRPr lang="tr-TR" sz="1800" b="0" strike="noStrike" spc="-1">
              <a:solidFill>
                <a:srgbClr val="000000"/>
              </a:solidFill>
              <a:latin typeface="Lucida Sans Unicode"/>
            </a:endParaRPr>
          </a:p>
          <a:p>
            <a:pPr marL="365760" indent="-255600">
              <a:lnSpc>
                <a:spcPct val="100000"/>
              </a:lnSpc>
              <a:spcBef>
                <a:spcPts val="400"/>
              </a:spcBef>
              <a:tabLst>
                <a:tab pos="0" algn="l"/>
              </a:tabLst>
            </a:pPr>
            <a:endParaRPr lang="tr-TR" sz="1800" b="0" strike="noStrike" spc="-1">
              <a:solidFill>
                <a:srgbClr val="000000"/>
              </a:solidFill>
              <a:latin typeface="Lucida Sans Unicode"/>
            </a:endParaRPr>
          </a:p>
          <a:p>
            <a:pPr>
              <a:lnSpc>
                <a:spcPct val="100000"/>
              </a:lnSpc>
              <a:spcBef>
                <a:spcPts val="400"/>
              </a:spcBef>
              <a:tabLst>
                <a:tab pos="0" algn="l"/>
              </a:tabLst>
            </a:pPr>
            <a:endParaRPr lang="tr-TR" sz="1800" b="0" strike="noStrike" spc="-1">
              <a:solidFill>
                <a:srgbClr val="000000"/>
              </a:solidFill>
              <a:latin typeface="Lucida Sans Unicode"/>
            </a:endParaRPr>
          </a:p>
          <a:p>
            <a:pPr>
              <a:lnSpc>
                <a:spcPct val="100000"/>
              </a:lnSpc>
              <a:spcBef>
                <a:spcPts val="400"/>
              </a:spcBef>
              <a:tabLst>
                <a:tab pos="0" algn="l"/>
              </a:tabLst>
            </a:pPr>
            <a:endParaRPr lang="tr-TR" sz="1800" b="0" strike="noStrike" spc="-1">
              <a:solidFill>
                <a:srgbClr val="000000"/>
              </a:solidFill>
              <a:latin typeface="Lucida Sans Unicode"/>
            </a:endParaRPr>
          </a:p>
        </p:txBody>
      </p:sp>
      <p:sp>
        <p:nvSpPr>
          <p:cNvPr id="138" name="10 Metin kutusu"/>
          <p:cNvSpPr/>
          <p:nvPr/>
        </p:nvSpPr>
        <p:spPr>
          <a:xfrm>
            <a:off x="1714320" y="2814480"/>
            <a:ext cx="528588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1" strike="noStrike" spc="-1">
                <a:solidFill>
                  <a:srgbClr val="EE0000"/>
                </a:solidFill>
                <a:latin typeface="Arial"/>
              </a:rPr>
              <a:t>ILS  (International Life Saving Federation)</a:t>
            </a:r>
            <a:endParaRPr lang="tr-TR" sz="2000" b="0" strike="noStrike" spc="-1">
              <a:latin typeface="Arial"/>
            </a:endParaRPr>
          </a:p>
        </p:txBody>
      </p:sp>
      <p:pic>
        <p:nvPicPr>
          <p:cNvPr id="139"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140" name="15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41" name="16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ILS NEDİR?</a:t>
            </a:r>
            <a:endParaRPr lang="tr-TR" sz="2400" b="0" strike="noStrike" spc="-1">
              <a:latin typeface="Arial"/>
            </a:endParaRPr>
          </a:p>
        </p:txBody>
      </p:sp>
      <p:sp>
        <p:nvSpPr>
          <p:cNvPr id="14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grpSp>
        <p:nvGrpSpPr>
          <p:cNvPr id="538" name="Group 90994"/>
          <p:cNvGrpSpPr/>
          <p:nvPr/>
        </p:nvGrpSpPr>
        <p:grpSpPr>
          <a:xfrm>
            <a:off x="1785960" y="2214720"/>
            <a:ext cx="6000120" cy="3071160"/>
            <a:chOff x="1785960" y="2214720"/>
            <a:chExt cx="6000120" cy="3071160"/>
          </a:xfrm>
        </p:grpSpPr>
        <p:sp>
          <p:nvSpPr>
            <p:cNvPr id="539" name="Shape 5205"/>
            <p:cNvSpPr/>
            <p:nvPr/>
          </p:nvSpPr>
          <p:spPr>
            <a:xfrm>
              <a:off x="1785960" y="4041360"/>
              <a:ext cx="745560" cy="1239840"/>
            </a:xfrm>
            <a:custGeom>
              <a:avLst/>
              <a:gdLst/>
              <a:ahLst/>
              <a:cxnLst/>
              <a:rect l="l" t="t" r="r" b="b"/>
              <a:pathLst>
                <a:path w="405003" h="539991">
                  <a:moveTo>
                    <a:pt x="108001" y="0"/>
                  </a:moveTo>
                  <a:lnTo>
                    <a:pt x="405003" y="0"/>
                  </a:lnTo>
                  <a:lnTo>
                    <a:pt x="405003" y="67501"/>
                  </a:lnTo>
                  <a:lnTo>
                    <a:pt x="175501" y="67501"/>
                  </a:lnTo>
                  <a:cubicBezTo>
                    <a:pt x="115849" y="67501"/>
                    <a:pt x="67501" y="115850"/>
                    <a:pt x="67501" y="175501"/>
                  </a:cubicBezTo>
                  <a:lnTo>
                    <a:pt x="67501" y="364490"/>
                  </a:lnTo>
                  <a:cubicBezTo>
                    <a:pt x="67501" y="424142"/>
                    <a:pt x="115849" y="472491"/>
                    <a:pt x="175501" y="472491"/>
                  </a:cubicBezTo>
                  <a:lnTo>
                    <a:pt x="405003" y="472491"/>
                  </a:lnTo>
                  <a:lnTo>
                    <a:pt x="405003" y="539991"/>
                  </a:lnTo>
                  <a:lnTo>
                    <a:pt x="108001" y="539991"/>
                  </a:lnTo>
                  <a:cubicBezTo>
                    <a:pt x="48362" y="539991"/>
                    <a:pt x="0" y="491642"/>
                    <a:pt x="0" y="431990"/>
                  </a:cubicBezTo>
                  <a:lnTo>
                    <a:pt x="0" y="107988"/>
                  </a:lnTo>
                  <a:cubicBezTo>
                    <a:pt x="0" y="48349"/>
                    <a:pt x="48362" y="0"/>
                    <a:pt x="108001" y="0"/>
                  </a:cubicBezTo>
                  <a:close/>
                </a:path>
              </a:pathLst>
            </a:custGeom>
            <a:solidFill>
              <a:srgbClr val="BFBFBF"/>
            </a:solidFill>
            <a:ln w="0">
              <a:noFill/>
            </a:ln>
          </p:spPr>
          <p:style>
            <a:lnRef idx="0">
              <a:scrgbClr r="0" g="0" b="0"/>
            </a:lnRef>
            <a:fillRef idx="0">
              <a:scrgbClr r="0" g="0" b="0"/>
            </a:fillRef>
            <a:effectRef idx="0">
              <a:scrgbClr r="0" g="0" b="0"/>
            </a:effectRef>
            <a:fontRef idx="minor"/>
          </p:style>
        </p:sp>
        <p:sp>
          <p:nvSpPr>
            <p:cNvPr id="540" name="Shape 5206"/>
            <p:cNvSpPr/>
            <p:nvPr/>
          </p:nvSpPr>
          <p:spPr>
            <a:xfrm>
              <a:off x="2531880" y="4041360"/>
              <a:ext cx="745560" cy="1239840"/>
            </a:xfrm>
            <a:custGeom>
              <a:avLst/>
              <a:gdLst/>
              <a:ahLst/>
              <a:cxnLst/>
              <a:rect l="l" t="t" r="r" b="b"/>
              <a:pathLst>
                <a:path w="405003" h="539991">
                  <a:moveTo>
                    <a:pt x="0" y="0"/>
                  </a:moveTo>
                  <a:lnTo>
                    <a:pt x="297002" y="0"/>
                  </a:lnTo>
                  <a:cubicBezTo>
                    <a:pt x="356641" y="0"/>
                    <a:pt x="405003" y="48349"/>
                    <a:pt x="405003" y="107988"/>
                  </a:cubicBezTo>
                  <a:lnTo>
                    <a:pt x="405003" y="431990"/>
                  </a:lnTo>
                  <a:cubicBezTo>
                    <a:pt x="405003" y="491642"/>
                    <a:pt x="356641" y="539991"/>
                    <a:pt x="297002" y="539991"/>
                  </a:cubicBezTo>
                  <a:lnTo>
                    <a:pt x="0" y="539991"/>
                  </a:lnTo>
                  <a:lnTo>
                    <a:pt x="0" y="472491"/>
                  </a:lnTo>
                  <a:lnTo>
                    <a:pt x="229502" y="472491"/>
                  </a:lnTo>
                  <a:cubicBezTo>
                    <a:pt x="289153" y="472491"/>
                    <a:pt x="337502" y="424142"/>
                    <a:pt x="337502" y="364490"/>
                  </a:cubicBezTo>
                  <a:lnTo>
                    <a:pt x="337502" y="175501"/>
                  </a:lnTo>
                  <a:cubicBezTo>
                    <a:pt x="337502" y="115850"/>
                    <a:pt x="289153" y="67501"/>
                    <a:pt x="229502" y="67501"/>
                  </a:cubicBezTo>
                  <a:lnTo>
                    <a:pt x="0" y="67501"/>
                  </a:lnTo>
                  <a:lnTo>
                    <a:pt x="0" y="0"/>
                  </a:lnTo>
                  <a:close/>
                </a:path>
              </a:pathLst>
            </a:custGeom>
            <a:solidFill>
              <a:srgbClr val="BFBFBF"/>
            </a:solidFill>
            <a:ln w="0">
              <a:noFill/>
            </a:ln>
          </p:spPr>
          <p:style>
            <a:lnRef idx="0">
              <a:scrgbClr r="0" g="0" b="0"/>
            </a:lnRef>
            <a:fillRef idx="0">
              <a:scrgbClr r="0" g="0" b="0"/>
            </a:fillRef>
            <a:effectRef idx="0">
              <a:scrgbClr r="0" g="0" b="0"/>
            </a:effectRef>
            <a:fontRef idx="minor"/>
          </p:style>
        </p:sp>
        <p:sp>
          <p:nvSpPr>
            <p:cNvPr id="541" name="Shape 5207"/>
            <p:cNvSpPr/>
            <p:nvPr/>
          </p:nvSpPr>
          <p:spPr>
            <a:xfrm>
              <a:off x="3834360" y="3078720"/>
              <a:ext cx="745560" cy="1239840"/>
            </a:xfrm>
            <a:custGeom>
              <a:avLst/>
              <a:gdLst/>
              <a:ahLst/>
              <a:cxnLst/>
              <a:rect l="l" t="t" r="r" b="b"/>
              <a:pathLst>
                <a:path w="404997" h="539991">
                  <a:moveTo>
                    <a:pt x="108001" y="0"/>
                  </a:moveTo>
                  <a:lnTo>
                    <a:pt x="404997" y="0"/>
                  </a:lnTo>
                  <a:lnTo>
                    <a:pt x="404997" y="67501"/>
                  </a:lnTo>
                  <a:lnTo>
                    <a:pt x="175501" y="67501"/>
                  </a:lnTo>
                  <a:cubicBezTo>
                    <a:pt x="115849" y="67501"/>
                    <a:pt x="67500" y="115850"/>
                    <a:pt x="67500" y="175501"/>
                  </a:cubicBezTo>
                  <a:lnTo>
                    <a:pt x="67500" y="364490"/>
                  </a:lnTo>
                  <a:cubicBezTo>
                    <a:pt x="67500" y="424142"/>
                    <a:pt x="115849" y="472491"/>
                    <a:pt x="175501" y="472491"/>
                  </a:cubicBezTo>
                  <a:lnTo>
                    <a:pt x="404997" y="472491"/>
                  </a:lnTo>
                  <a:lnTo>
                    <a:pt x="404997" y="539991"/>
                  </a:lnTo>
                  <a:lnTo>
                    <a:pt x="108001" y="539991"/>
                  </a:lnTo>
                  <a:cubicBezTo>
                    <a:pt x="48349" y="539991"/>
                    <a:pt x="0" y="491642"/>
                    <a:pt x="0" y="431991"/>
                  </a:cubicBezTo>
                  <a:lnTo>
                    <a:pt x="0" y="107988"/>
                  </a:lnTo>
                  <a:cubicBezTo>
                    <a:pt x="0" y="48349"/>
                    <a:pt x="48349" y="0"/>
                    <a:pt x="108001" y="0"/>
                  </a:cubicBezTo>
                  <a:close/>
                </a:path>
              </a:pathLst>
            </a:custGeom>
            <a:solidFill>
              <a:srgbClr val="BFBFBF"/>
            </a:solidFill>
            <a:ln w="0">
              <a:noFill/>
            </a:ln>
          </p:spPr>
          <p:style>
            <a:lnRef idx="0">
              <a:scrgbClr r="0" g="0" b="0"/>
            </a:lnRef>
            <a:fillRef idx="0">
              <a:scrgbClr r="0" g="0" b="0"/>
            </a:fillRef>
            <a:effectRef idx="0">
              <a:scrgbClr r="0" g="0" b="0"/>
            </a:effectRef>
            <a:fontRef idx="minor"/>
          </p:style>
        </p:sp>
        <p:sp>
          <p:nvSpPr>
            <p:cNvPr id="542" name="Shape 5208"/>
            <p:cNvSpPr/>
            <p:nvPr/>
          </p:nvSpPr>
          <p:spPr>
            <a:xfrm>
              <a:off x="4580280" y="3078720"/>
              <a:ext cx="745560" cy="1239840"/>
            </a:xfrm>
            <a:custGeom>
              <a:avLst/>
              <a:gdLst/>
              <a:ahLst/>
              <a:cxnLst/>
              <a:rect l="l" t="t" r="r" b="b"/>
              <a:pathLst>
                <a:path w="404997" h="539991">
                  <a:moveTo>
                    <a:pt x="0" y="0"/>
                  </a:moveTo>
                  <a:lnTo>
                    <a:pt x="296996" y="0"/>
                  </a:lnTo>
                  <a:cubicBezTo>
                    <a:pt x="356648" y="0"/>
                    <a:pt x="404997" y="48349"/>
                    <a:pt x="404997" y="107988"/>
                  </a:cubicBezTo>
                  <a:lnTo>
                    <a:pt x="404997" y="431991"/>
                  </a:lnTo>
                  <a:cubicBezTo>
                    <a:pt x="404997" y="491642"/>
                    <a:pt x="356648" y="539991"/>
                    <a:pt x="296996" y="539991"/>
                  </a:cubicBezTo>
                  <a:lnTo>
                    <a:pt x="0" y="539991"/>
                  </a:lnTo>
                  <a:lnTo>
                    <a:pt x="0" y="472491"/>
                  </a:lnTo>
                  <a:lnTo>
                    <a:pt x="229495" y="472491"/>
                  </a:lnTo>
                  <a:cubicBezTo>
                    <a:pt x="289147" y="472491"/>
                    <a:pt x="337496" y="424142"/>
                    <a:pt x="337496" y="364490"/>
                  </a:cubicBezTo>
                  <a:lnTo>
                    <a:pt x="337496" y="175501"/>
                  </a:lnTo>
                  <a:cubicBezTo>
                    <a:pt x="337496" y="115850"/>
                    <a:pt x="289147" y="67501"/>
                    <a:pt x="229495" y="67501"/>
                  </a:cubicBezTo>
                  <a:lnTo>
                    <a:pt x="0" y="67501"/>
                  </a:lnTo>
                  <a:lnTo>
                    <a:pt x="0" y="0"/>
                  </a:lnTo>
                  <a:close/>
                </a:path>
              </a:pathLst>
            </a:custGeom>
            <a:solidFill>
              <a:srgbClr val="BFBFBF"/>
            </a:solidFill>
            <a:ln w="0">
              <a:noFill/>
            </a:ln>
          </p:spPr>
          <p:style>
            <a:lnRef idx="0">
              <a:scrgbClr r="0" g="0" b="0"/>
            </a:lnRef>
            <a:fillRef idx="0">
              <a:scrgbClr r="0" g="0" b="0"/>
            </a:fillRef>
            <a:effectRef idx="0">
              <a:scrgbClr r="0" g="0" b="0"/>
            </a:effectRef>
            <a:fontRef idx="minor"/>
          </p:style>
        </p:sp>
        <p:sp>
          <p:nvSpPr>
            <p:cNvPr id="543" name="Shape 5209"/>
            <p:cNvSpPr/>
            <p:nvPr/>
          </p:nvSpPr>
          <p:spPr>
            <a:xfrm>
              <a:off x="4843080" y="2580840"/>
              <a:ext cx="745560" cy="1239840"/>
            </a:xfrm>
            <a:custGeom>
              <a:avLst/>
              <a:gdLst/>
              <a:ahLst/>
              <a:cxnLst/>
              <a:rect l="l" t="t" r="r" b="b"/>
              <a:pathLst>
                <a:path w="404997" h="540004">
                  <a:moveTo>
                    <a:pt x="108001" y="0"/>
                  </a:moveTo>
                  <a:lnTo>
                    <a:pt x="404997" y="0"/>
                  </a:lnTo>
                  <a:lnTo>
                    <a:pt x="404997" y="67501"/>
                  </a:lnTo>
                  <a:lnTo>
                    <a:pt x="175501" y="67501"/>
                  </a:lnTo>
                  <a:cubicBezTo>
                    <a:pt x="115849" y="67501"/>
                    <a:pt x="67500" y="115850"/>
                    <a:pt x="67500" y="175501"/>
                  </a:cubicBezTo>
                  <a:lnTo>
                    <a:pt x="67500" y="364503"/>
                  </a:lnTo>
                  <a:cubicBezTo>
                    <a:pt x="67500" y="424142"/>
                    <a:pt x="115849" y="472503"/>
                    <a:pt x="175501" y="472503"/>
                  </a:cubicBezTo>
                  <a:lnTo>
                    <a:pt x="404997" y="472503"/>
                  </a:lnTo>
                  <a:lnTo>
                    <a:pt x="404997" y="540004"/>
                  </a:lnTo>
                  <a:lnTo>
                    <a:pt x="108001" y="540004"/>
                  </a:lnTo>
                  <a:cubicBezTo>
                    <a:pt x="48349" y="540004"/>
                    <a:pt x="0" y="491642"/>
                    <a:pt x="0" y="432003"/>
                  </a:cubicBezTo>
                  <a:lnTo>
                    <a:pt x="0" y="108000"/>
                  </a:lnTo>
                  <a:cubicBezTo>
                    <a:pt x="0" y="48349"/>
                    <a:pt x="48349" y="0"/>
                    <a:pt x="108001" y="0"/>
                  </a:cubicBezTo>
                  <a:close/>
                </a:path>
              </a:pathLst>
            </a:custGeom>
            <a:solidFill>
              <a:srgbClr val="737473"/>
            </a:solidFill>
            <a:ln w="0">
              <a:noFill/>
            </a:ln>
          </p:spPr>
          <p:style>
            <a:lnRef idx="0">
              <a:scrgbClr r="0" g="0" b="0"/>
            </a:lnRef>
            <a:fillRef idx="0">
              <a:scrgbClr r="0" g="0" b="0"/>
            </a:fillRef>
            <a:effectRef idx="0">
              <a:scrgbClr r="0" g="0" b="0"/>
            </a:effectRef>
            <a:fontRef idx="minor"/>
          </p:style>
        </p:sp>
        <p:sp>
          <p:nvSpPr>
            <p:cNvPr id="544" name="Shape 5210"/>
            <p:cNvSpPr/>
            <p:nvPr/>
          </p:nvSpPr>
          <p:spPr>
            <a:xfrm>
              <a:off x="5589000" y="2580840"/>
              <a:ext cx="745560" cy="1239840"/>
            </a:xfrm>
            <a:custGeom>
              <a:avLst/>
              <a:gdLst/>
              <a:ahLst/>
              <a:cxnLst/>
              <a:rect l="l" t="t" r="r" b="b"/>
              <a:pathLst>
                <a:path w="404997" h="540004">
                  <a:moveTo>
                    <a:pt x="0" y="0"/>
                  </a:moveTo>
                  <a:lnTo>
                    <a:pt x="296996" y="0"/>
                  </a:lnTo>
                  <a:cubicBezTo>
                    <a:pt x="356648" y="0"/>
                    <a:pt x="404997" y="48349"/>
                    <a:pt x="404997" y="108000"/>
                  </a:cubicBezTo>
                  <a:lnTo>
                    <a:pt x="404997" y="432003"/>
                  </a:lnTo>
                  <a:cubicBezTo>
                    <a:pt x="404997" y="491642"/>
                    <a:pt x="356648" y="540004"/>
                    <a:pt x="296996" y="540004"/>
                  </a:cubicBezTo>
                  <a:lnTo>
                    <a:pt x="0" y="540004"/>
                  </a:lnTo>
                  <a:lnTo>
                    <a:pt x="0" y="472503"/>
                  </a:lnTo>
                  <a:lnTo>
                    <a:pt x="229495" y="472503"/>
                  </a:lnTo>
                  <a:cubicBezTo>
                    <a:pt x="289147" y="472503"/>
                    <a:pt x="337496" y="424142"/>
                    <a:pt x="337496" y="364503"/>
                  </a:cubicBezTo>
                  <a:lnTo>
                    <a:pt x="337496" y="175501"/>
                  </a:lnTo>
                  <a:cubicBezTo>
                    <a:pt x="337496" y="115850"/>
                    <a:pt x="289147" y="67501"/>
                    <a:pt x="229495" y="67501"/>
                  </a:cubicBezTo>
                  <a:lnTo>
                    <a:pt x="0" y="67501"/>
                  </a:lnTo>
                  <a:lnTo>
                    <a:pt x="0" y="0"/>
                  </a:lnTo>
                  <a:close/>
                </a:path>
              </a:pathLst>
            </a:custGeom>
            <a:solidFill>
              <a:srgbClr val="737473"/>
            </a:solidFill>
            <a:ln w="0">
              <a:noFill/>
            </a:ln>
          </p:spPr>
          <p:style>
            <a:lnRef idx="0">
              <a:scrgbClr r="0" g="0" b="0"/>
            </a:lnRef>
            <a:fillRef idx="0">
              <a:scrgbClr r="0" g="0" b="0"/>
            </a:fillRef>
            <a:effectRef idx="0">
              <a:scrgbClr r="0" g="0" b="0"/>
            </a:effectRef>
            <a:fontRef idx="minor"/>
          </p:style>
        </p:sp>
        <p:sp>
          <p:nvSpPr>
            <p:cNvPr id="545" name="Shape 5211"/>
            <p:cNvSpPr/>
            <p:nvPr/>
          </p:nvSpPr>
          <p:spPr>
            <a:xfrm>
              <a:off x="5873760" y="2214720"/>
              <a:ext cx="745560" cy="1239840"/>
            </a:xfrm>
            <a:custGeom>
              <a:avLst/>
              <a:gdLst/>
              <a:ahLst/>
              <a:cxnLst/>
              <a:rect l="l" t="t" r="r" b="b"/>
              <a:pathLst>
                <a:path w="405003" h="539991">
                  <a:moveTo>
                    <a:pt x="108001" y="0"/>
                  </a:moveTo>
                  <a:lnTo>
                    <a:pt x="405003" y="0"/>
                  </a:lnTo>
                  <a:lnTo>
                    <a:pt x="405003" y="67501"/>
                  </a:lnTo>
                  <a:lnTo>
                    <a:pt x="175501" y="67501"/>
                  </a:lnTo>
                  <a:cubicBezTo>
                    <a:pt x="115850" y="67501"/>
                    <a:pt x="67501" y="115850"/>
                    <a:pt x="67501" y="175501"/>
                  </a:cubicBezTo>
                  <a:lnTo>
                    <a:pt x="67501" y="364490"/>
                  </a:lnTo>
                  <a:cubicBezTo>
                    <a:pt x="67501" y="424142"/>
                    <a:pt x="115850" y="472491"/>
                    <a:pt x="175501" y="472491"/>
                  </a:cubicBezTo>
                  <a:lnTo>
                    <a:pt x="405003" y="472491"/>
                  </a:lnTo>
                  <a:lnTo>
                    <a:pt x="405003" y="539991"/>
                  </a:lnTo>
                  <a:lnTo>
                    <a:pt x="108001" y="539991"/>
                  </a:lnTo>
                  <a:cubicBezTo>
                    <a:pt x="48362" y="539991"/>
                    <a:pt x="0" y="491642"/>
                    <a:pt x="0" y="431991"/>
                  </a:cubicBezTo>
                  <a:lnTo>
                    <a:pt x="0" y="107988"/>
                  </a:lnTo>
                  <a:cubicBezTo>
                    <a:pt x="0" y="48349"/>
                    <a:pt x="48362" y="0"/>
                    <a:pt x="108001" y="0"/>
                  </a:cubicBezTo>
                  <a:close/>
                </a:path>
              </a:pathLst>
            </a:custGeom>
            <a:solidFill>
              <a:srgbClr val="737473"/>
            </a:solidFill>
            <a:ln w="0">
              <a:noFill/>
            </a:ln>
          </p:spPr>
          <p:style>
            <a:lnRef idx="0">
              <a:scrgbClr r="0" g="0" b="0"/>
            </a:lnRef>
            <a:fillRef idx="0">
              <a:scrgbClr r="0" g="0" b="0"/>
            </a:fillRef>
            <a:effectRef idx="0">
              <a:scrgbClr r="0" g="0" b="0"/>
            </a:effectRef>
            <a:fontRef idx="minor"/>
          </p:style>
        </p:sp>
        <p:sp>
          <p:nvSpPr>
            <p:cNvPr id="546" name="Shape 5212"/>
            <p:cNvSpPr/>
            <p:nvPr/>
          </p:nvSpPr>
          <p:spPr>
            <a:xfrm>
              <a:off x="6620040" y="2214720"/>
              <a:ext cx="745560" cy="1239840"/>
            </a:xfrm>
            <a:custGeom>
              <a:avLst/>
              <a:gdLst/>
              <a:ahLst/>
              <a:cxnLst/>
              <a:rect l="l" t="t" r="r" b="b"/>
              <a:pathLst>
                <a:path w="405003" h="539991">
                  <a:moveTo>
                    <a:pt x="0" y="0"/>
                  </a:moveTo>
                  <a:lnTo>
                    <a:pt x="297002" y="0"/>
                  </a:lnTo>
                  <a:cubicBezTo>
                    <a:pt x="356641" y="0"/>
                    <a:pt x="405003" y="48349"/>
                    <a:pt x="405003" y="107988"/>
                  </a:cubicBezTo>
                  <a:lnTo>
                    <a:pt x="405003" y="431991"/>
                  </a:lnTo>
                  <a:cubicBezTo>
                    <a:pt x="405003" y="491642"/>
                    <a:pt x="356641" y="539991"/>
                    <a:pt x="297002" y="539991"/>
                  </a:cubicBezTo>
                  <a:lnTo>
                    <a:pt x="0" y="539991"/>
                  </a:lnTo>
                  <a:lnTo>
                    <a:pt x="0" y="472491"/>
                  </a:lnTo>
                  <a:lnTo>
                    <a:pt x="229502" y="472491"/>
                  </a:lnTo>
                  <a:cubicBezTo>
                    <a:pt x="289154" y="472491"/>
                    <a:pt x="337502" y="424142"/>
                    <a:pt x="337502" y="364490"/>
                  </a:cubicBezTo>
                  <a:lnTo>
                    <a:pt x="337502" y="175501"/>
                  </a:lnTo>
                  <a:cubicBezTo>
                    <a:pt x="337502" y="115850"/>
                    <a:pt x="289154" y="67501"/>
                    <a:pt x="229502" y="67501"/>
                  </a:cubicBezTo>
                  <a:lnTo>
                    <a:pt x="0" y="67501"/>
                  </a:lnTo>
                  <a:lnTo>
                    <a:pt x="0" y="0"/>
                  </a:lnTo>
                  <a:close/>
                </a:path>
              </a:pathLst>
            </a:custGeom>
            <a:solidFill>
              <a:srgbClr val="737473"/>
            </a:solidFill>
            <a:ln w="0">
              <a:noFill/>
            </a:ln>
          </p:spPr>
          <p:style>
            <a:lnRef idx="0">
              <a:scrgbClr r="0" g="0" b="0"/>
            </a:lnRef>
            <a:fillRef idx="0">
              <a:scrgbClr r="0" g="0" b="0"/>
            </a:fillRef>
            <a:effectRef idx="0">
              <a:scrgbClr r="0" g="0" b="0"/>
            </a:effectRef>
            <a:fontRef idx="minor"/>
          </p:style>
        </p:sp>
        <p:sp>
          <p:nvSpPr>
            <p:cNvPr id="547" name="Shape 100054"/>
            <p:cNvSpPr/>
            <p:nvPr/>
          </p:nvSpPr>
          <p:spPr>
            <a:xfrm>
              <a:off x="5202000" y="3650040"/>
              <a:ext cx="123840" cy="260280"/>
            </a:xfrm>
            <a:custGeom>
              <a:avLst/>
              <a:gdLst/>
              <a:ahLst/>
              <a:cxnLst/>
              <a:rect l="l" t="t" r="r" b="b"/>
              <a:pathLst>
                <a:path w="67424" h="113487">
                  <a:moveTo>
                    <a:pt x="0" y="0"/>
                  </a:moveTo>
                  <a:lnTo>
                    <a:pt x="67424" y="0"/>
                  </a:lnTo>
                  <a:lnTo>
                    <a:pt x="67424" y="113487"/>
                  </a:lnTo>
                  <a:lnTo>
                    <a:pt x="0" y="113487"/>
                  </a:lnTo>
                  <a:lnTo>
                    <a:pt x="0" y="0"/>
                  </a:lnTo>
                </a:path>
              </a:pathLst>
            </a:custGeom>
            <a:solidFill>
              <a:srgbClr val="BFBFBF"/>
            </a:solidFill>
            <a:ln w="25">
              <a:solidFill>
                <a:srgbClr val="BFBFBF"/>
              </a:solidFill>
            </a:ln>
          </p:spPr>
          <p:style>
            <a:lnRef idx="0">
              <a:scrgbClr r="0" g="0" b="0"/>
            </a:lnRef>
            <a:fillRef idx="0">
              <a:scrgbClr r="0" g="0" b="0"/>
            </a:fillRef>
            <a:effectRef idx="0">
              <a:scrgbClr r="0" g="0" b="0"/>
            </a:effectRef>
            <a:fontRef idx="minor"/>
          </p:style>
        </p:sp>
        <p:sp>
          <p:nvSpPr>
            <p:cNvPr id="548" name="Shape 5214"/>
            <p:cNvSpPr/>
            <p:nvPr/>
          </p:nvSpPr>
          <p:spPr>
            <a:xfrm>
              <a:off x="2794680" y="3603600"/>
              <a:ext cx="745560" cy="1239840"/>
            </a:xfrm>
            <a:custGeom>
              <a:avLst/>
              <a:gdLst/>
              <a:ahLst/>
              <a:cxnLst/>
              <a:rect l="l" t="t" r="r" b="b"/>
              <a:pathLst>
                <a:path w="405003" h="539991">
                  <a:moveTo>
                    <a:pt x="108001" y="0"/>
                  </a:moveTo>
                  <a:lnTo>
                    <a:pt x="405003" y="0"/>
                  </a:lnTo>
                  <a:lnTo>
                    <a:pt x="405003" y="67501"/>
                  </a:lnTo>
                  <a:lnTo>
                    <a:pt x="175501" y="67501"/>
                  </a:lnTo>
                  <a:cubicBezTo>
                    <a:pt x="115849" y="67501"/>
                    <a:pt x="67501" y="115850"/>
                    <a:pt x="67501" y="175501"/>
                  </a:cubicBezTo>
                  <a:lnTo>
                    <a:pt x="67501" y="364490"/>
                  </a:lnTo>
                  <a:cubicBezTo>
                    <a:pt x="67501" y="424142"/>
                    <a:pt x="115849" y="472491"/>
                    <a:pt x="175501" y="472491"/>
                  </a:cubicBezTo>
                  <a:lnTo>
                    <a:pt x="405003" y="472491"/>
                  </a:lnTo>
                  <a:lnTo>
                    <a:pt x="405003" y="539991"/>
                  </a:lnTo>
                  <a:lnTo>
                    <a:pt x="108001" y="539991"/>
                  </a:lnTo>
                  <a:cubicBezTo>
                    <a:pt x="48362" y="539991"/>
                    <a:pt x="0" y="491642"/>
                    <a:pt x="0" y="431990"/>
                  </a:cubicBezTo>
                  <a:lnTo>
                    <a:pt x="0" y="107988"/>
                  </a:lnTo>
                  <a:cubicBezTo>
                    <a:pt x="0" y="48349"/>
                    <a:pt x="48362" y="0"/>
                    <a:pt x="108001" y="0"/>
                  </a:cubicBezTo>
                  <a:close/>
                </a:path>
              </a:pathLst>
            </a:custGeom>
            <a:solidFill>
              <a:srgbClr val="737473"/>
            </a:solidFill>
            <a:ln w="0">
              <a:noFill/>
            </a:ln>
          </p:spPr>
          <p:style>
            <a:lnRef idx="0">
              <a:scrgbClr r="0" g="0" b="0"/>
            </a:lnRef>
            <a:fillRef idx="0">
              <a:scrgbClr r="0" g="0" b="0"/>
            </a:fillRef>
            <a:effectRef idx="0">
              <a:scrgbClr r="0" g="0" b="0"/>
            </a:effectRef>
            <a:fontRef idx="minor"/>
          </p:style>
        </p:sp>
        <p:sp>
          <p:nvSpPr>
            <p:cNvPr id="549" name="Shape 5215"/>
            <p:cNvSpPr/>
            <p:nvPr/>
          </p:nvSpPr>
          <p:spPr>
            <a:xfrm>
              <a:off x="3540600" y="3603600"/>
              <a:ext cx="745560" cy="1239840"/>
            </a:xfrm>
            <a:custGeom>
              <a:avLst/>
              <a:gdLst/>
              <a:ahLst/>
              <a:cxnLst/>
              <a:rect l="l" t="t" r="r" b="b"/>
              <a:pathLst>
                <a:path w="405003" h="539991">
                  <a:moveTo>
                    <a:pt x="0" y="0"/>
                  </a:moveTo>
                  <a:lnTo>
                    <a:pt x="297002" y="0"/>
                  </a:lnTo>
                  <a:cubicBezTo>
                    <a:pt x="356641" y="0"/>
                    <a:pt x="405003" y="48349"/>
                    <a:pt x="405003" y="107988"/>
                  </a:cubicBezTo>
                  <a:lnTo>
                    <a:pt x="405003" y="431990"/>
                  </a:lnTo>
                  <a:cubicBezTo>
                    <a:pt x="405003" y="491642"/>
                    <a:pt x="356641" y="539991"/>
                    <a:pt x="297002" y="539991"/>
                  </a:cubicBezTo>
                  <a:lnTo>
                    <a:pt x="0" y="539991"/>
                  </a:lnTo>
                  <a:lnTo>
                    <a:pt x="0" y="472491"/>
                  </a:lnTo>
                  <a:lnTo>
                    <a:pt x="229502" y="472491"/>
                  </a:lnTo>
                  <a:cubicBezTo>
                    <a:pt x="289153" y="472491"/>
                    <a:pt x="337502" y="424142"/>
                    <a:pt x="337502" y="364490"/>
                  </a:cubicBezTo>
                  <a:lnTo>
                    <a:pt x="337502" y="175501"/>
                  </a:lnTo>
                  <a:cubicBezTo>
                    <a:pt x="337502" y="115850"/>
                    <a:pt x="289153" y="67501"/>
                    <a:pt x="229502" y="67501"/>
                  </a:cubicBezTo>
                  <a:lnTo>
                    <a:pt x="0" y="67501"/>
                  </a:lnTo>
                  <a:lnTo>
                    <a:pt x="0" y="0"/>
                  </a:lnTo>
                  <a:close/>
                </a:path>
              </a:pathLst>
            </a:custGeom>
            <a:solidFill>
              <a:srgbClr val="737473"/>
            </a:solidFill>
            <a:ln w="0">
              <a:noFill/>
            </a:ln>
          </p:spPr>
          <p:style>
            <a:lnRef idx="0">
              <a:scrgbClr r="0" g="0" b="0"/>
            </a:lnRef>
            <a:fillRef idx="0">
              <a:scrgbClr r="0" g="0" b="0"/>
            </a:fillRef>
            <a:effectRef idx="0">
              <a:scrgbClr r="0" g="0" b="0"/>
            </a:effectRef>
            <a:fontRef idx="minor"/>
          </p:style>
        </p:sp>
        <p:sp>
          <p:nvSpPr>
            <p:cNvPr id="550" name="Shape 100055"/>
            <p:cNvSpPr/>
            <p:nvPr/>
          </p:nvSpPr>
          <p:spPr>
            <a:xfrm>
              <a:off x="3834360" y="3540960"/>
              <a:ext cx="123840" cy="260280"/>
            </a:xfrm>
            <a:custGeom>
              <a:avLst/>
              <a:gdLst/>
              <a:ahLst/>
              <a:cxnLst/>
              <a:rect l="l" t="t" r="r" b="b"/>
              <a:pathLst>
                <a:path w="67424" h="113487">
                  <a:moveTo>
                    <a:pt x="0" y="0"/>
                  </a:moveTo>
                  <a:lnTo>
                    <a:pt x="67424" y="0"/>
                  </a:lnTo>
                  <a:lnTo>
                    <a:pt x="67424" y="113487"/>
                  </a:lnTo>
                  <a:lnTo>
                    <a:pt x="0" y="113487"/>
                  </a:lnTo>
                  <a:lnTo>
                    <a:pt x="0" y="0"/>
                  </a:lnTo>
                </a:path>
              </a:pathLst>
            </a:custGeom>
            <a:solidFill>
              <a:srgbClr val="BFBFBF"/>
            </a:solidFill>
            <a:ln w="25">
              <a:solidFill>
                <a:srgbClr val="BFBFBF"/>
              </a:solidFill>
            </a:ln>
          </p:spPr>
          <p:style>
            <a:lnRef idx="0">
              <a:scrgbClr r="0" g="0" b="0"/>
            </a:lnRef>
            <a:fillRef idx="0">
              <a:scrgbClr r="0" g="0" b="0"/>
            </a:fillRef>
            <a:effectRef idx="0">
              <a:scrgbClr r="0" g="0" b="0"/>
            </a:effectRef>
            <a:fontRef idx="minor"/>
          </p:style>
        </p:sp>
        <p:sp>
          <p:nvSpPr>
            <p:cNvPr id="551" name="Shape 100056"/>
            <p:cNvSpPr/>
            <p:nvPr/>
          </p:nvSpPr>
          <p:spPr>
            <a:xfrm>
              <a:off x="3153600" y="4633200"/>
              <a:ext cx="123840" cy="260280"/>
            </a:xfrm>
            <a:custGeom>
              <a:avLst/>
              <a:gdLst/>
              <a:ahLst/>
              <a:cxnLst/>
              <a:rect l="l" t="t" r="r" b="b"/>
              <a:pathLst>
                <a:path w="67412" h="113487">
                  <a:moveTo>
                    <a:pt x="0" y="0"/>
                  </a:moveTo>
                  <a:lnTo>
                    <a:pt x="67412" y="0"/>
                  </a:lnTo>
                  <a:lnTo>
                    <a:pt x="67412" y="113487"/>
                  </a:lnTo>
                  <a:lnTo>
                    <a:pt x="0" y="113487"/>
                  </a:lnTo>
                  <a:lnTo>
                    <a:pt x="0" y="0"/>
                  </a:lnTo>
                </a:path>
              </a:pathLst>
            </a:custGeom>
            <a:solidFill>
              <a:srgbClr val="BFBFBF"/>
            </a:solidFill>
            <a:ln w="25">
              <a:solidFill>
                <a:srgbClr val="BFBFBF"/>
              </a:solidFill>
            </a:ln>
          </p:spPr>
          <p:style>
            <a:lnRef idx="0">
              <a:scrgbClr r="0" g="0" b="0"/>
            </a:lnRef>
            <a:fillRef idx="0">
              <a:scrgbClr r="0" g="0" b="0"/>
            </a:fillRef>
            <a:effectRef idx="0">
              <a:scrgbClr r="0" g="0" b="0"/>
            </a:effectRef>
            <a:fontRef idx="minor"/>
          </p:style>
        </p:sp>
        <p:sp>
          <p:nvSpPr>
            <p:cNvPr id="552" name="Rectangle 5219"/>
            <p:cNvSpPr/>
            <p:nvPr/>
          </p:nvSpPr>
          <p:spPr>
            <a:xfrm>
              <a:off x="6484680" y="3521520"/>
              <a:ext cx="1301400" cy="335520"/>
            </a:xfrm>
            <a:prstGeom prst="rect">
              <a:avLst/>
            </a:prstGeom>
            <a:noFill/>
            <a:ln w="9525">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tabLst>
                  <a:tab pos="0" algn="l"/>
                </a:tabLst>
              </a:pPr>
              <a:r>
                <a:rPr lang="en-US" sz="900" b="0" strike="noStrike" spc="-1">
                  <a:solidFill>
                    <a:srgbClr val="181717"/>
                  </a:solidFill>
                  <a:latin typeface="Arial"/>
                  <a:ea typeface="Arial"/>
                </a:rPr>
                <a:t>HASTANE</a:t>
              </a:r>
              <a:endParaRPr lang="tr-TR" sz="900" b="0" strike="noStrike" spc="-1">
                <a:latin typeface="Arial"/>
              </a:endParaRPr>
            </a:p>
          </p:txBody>
        </p:sp>
        <p:sp>
          <p:nvSpPr>
            <p:cNvPr id="553" name="Rectangle 5220"/>
            <p:cNvSpPr/>
            <p:nvPr/>
          </p:nvSpPr>
          <p:spPr>
            <a:xfrm>
              <a:off x="5486400" y="3927600"/>
              <a:ext cx="1328400" cy="163800"/>
            </a:xfrm>
            <a:prstGeom prst="rect">
              <a:avLst/>
            </a:prstGeom>
            <a:noFill/>
            <a:ln w="9525">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tabLst>
                  <a:tab pos="0" algn="l"/>
                </a:tabLst>
              </a:pPr>
              <a:r>
                <a:rPr lang="en-US" sz="900" b="0" strike="noStrike" spc="-1">
                  <a:solidFill>
                    <a:srgbClr val="181717"/>
                  </a:solidFill>
                  <a:latin typeface="Arial"/>
                  <a:ea typeface="Arial"/>
                </a:rPr>
                <a:t>KURTARMA HİZMETLERİ</a:t>
              </a:r>
              <a:endParaRPr lang="tr-TR" sz="900" b="0" strike="noStrike" spc="-1">
                <a:latin typeface="Arial"/>
              </a:endParaRPr>
            </a:p>
          </p:txBody>
        </p:sp>
        <p:sp>
          <p:nvSpPr>
            <p:cNvPr id="554" name="Rectangle 5221"/>
            <p:cNvSpPr/>
            <p:nvPr/>
          </p:nvSpPr>
          <p:spPr>
            <a:xfrm>
              <a:off x="4402080" y="4432680"/>
              <a:ext cx="1487880" cy="335520"/>
            </a:xfrm>
            <a:prstGeom prst="rect">
              <a:avLst/>
            </a:prstGeom>
            <a:noFill/>
            <a:ln w="9525">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tabLst>
                  <a:tab pos="0" algn="l"/>
                </a:tabLst>
              </a:pPr>
              <a:r>
                <a:rPr lang="en-US" sz="900" b="0" strike="noStrike" spc="-1">
                  <a:solidFill>
                    <a:srgbClr val="181717"/>
                  </a:solidFill>
                  <a:latin typeface="Arial"/>
                  <a:ea typeface="Arial"/>
                </a:rPr>
                <a:t>İLKYARDIM</a:t>
              </a:r>
              <a:endParaRPr lang="tr-TR" sz="900" b="0" strike="noStrike" spc="-1">
                <a:latin typeface="Arial"/>
              </a:endParaRPr>
            </a:p>
          </p:txBody>
        </p:sp>
        <p:sp>
          <p:nvSpPr>
            <p:cNvPr id="555" name="Rectangle 5223"/>
            <p:cNvSpPr/>
            <p:nvPr/>
          </p:nvSpPr>
          <p:spPr>
            <a:xfrm>
              <a:off x="3384000" y="4950360"/>
              <a:ext cx="1866960" cy="335520"/>
            </a:xfrm>
            <a:prstGeom prst="rect">
              <a:avLst/>
            </a:prstGeom>
            <a:noFill/>
            <a:ln w="9525">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tabLst>
                  <a:tab pos="0" algn="l"/>
                </a:tabLst>
              </a:pPr>
              <a:r>
                <a:rPr lang="en-US" sz="900" b="0" strike="noStrike" spc="-1">
                  <a:solidFill>
                    <a:srgbClr val="181717"/>
                  </a:solidFill>
                  <a:latin typeface="Arial"/>
                  <a:ea typeface="Arial"/>
                </a:rPr>
                <a:t>İMDAT ÇAĞRISI / ACİL ÖNLEMLER</a:t>
              </a:r>
              <a:endParaRPr lang="tr-TR" sz="900" b="0" strike="noStrike" spc="-1">
                <a:latin typeface="Arial"/>
              </a:endParaRPr>
            </a:p>
          </p:txBody>
        </p:sp>
      </p:grpSp>
      <p:pic>
        <p:nvPicPr>
          <p:cNvPr id="556"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557" name="28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58" name="26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KAZAYA MÜDAHALE</a:t>
            </a:r>
            <a:endParaRPr lang="tr-TR" sz="2400" b="0" strike="noStrike" spc="-1">
              <a:latin typeface="Arial"/>
            </a:endParaRPr>
          </a:p>
        </p:txBody>
      </p:sp>
      <p:sp>
        <p:nvSpPr>
          <p:cNvPr id="559" name="19 İçerik Yer Tutucusu"/>
          <p:cNvSpPr/>
          <p:nvPr/>
        </p:nvSpPr>
        <p:spPr>
          <a:xfrm>
            <a:off x="428760" y="1428840"/>
            <a:ext cx="835776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İLK YARDIM ÖNLEMLERİ, KURTARMA ZİNCİRİNİ İZLEYEREK GERÇEKLEŞTİRİLİR</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p:txBody>
      </p:sp>
      <p:sp>
        <p:nvSpPr>
          <p:cNvPr id="56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562" name="19 İçerik Yer Tutucusu"/>
          <p:cNvSpPr/>
          <p:nvPr/>
        </p:nvSpPr>
        <p:spPr>
          <a:xfrm>
            <a:off x="428760" y="2286000"/>
            <a:ext cx="8214840" cy="3428640"/>
          </a:xfrm>
          <a:prstGeom prst="rect">
            <a:avLst/>
          </a:prstGeom>
          <a:solidFill>
            <a:schemeClr val="bg1"/>
          </a:solidFill>
          <a:ln w="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Kendi güvenliğinizi sağlamadan müdahaleye başlamayın. Kurtarma kemeri ve kurtarma topu gibi yüzerlik sağlayıcı malzemeler, kazazede ile fiziksel temas kurmanızı engelleyip sizi koruyabilir. </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latin typeface="Arial"/>
              </a:rPr>
              <a:t>Kazazede bulunduğu yerde güvende değilse güvenli bir ortama </a:t>
            </a:r>
            <a:r>
              <a:rPr lang="tr-TR" sz="2000" b="0" strike="noStrike" spc="-1">
                <a:solidFill>
                  <a:srgbClr val="000000"/>
                </a:solidFill>
                <a:latin typeface="Arial"/>
              </a:rPr>
              <a:t>almadan </a:t>
            </a:r>
            <a:r>
              <a:rPr lang="tr-TR" sz="2000" b="0" strike="noStrike" spc="-1">
                <a:latin typeface="Arial"/>
              </a:rPr>
              <a:t>müdahaleye başlamayın. Kazazedenin güvende olduğundan emin olun.</a:t>
            </a: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Ortam güvenliğini sağlamadan müdahaleye başlamayın. Siz müdahale ederken ikinci bir kaza gerçekleşebilir.</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563"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564"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65" name="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KAZAYA MÜDAHALE</a:t>
            </a:r>
            <a:endParaRPr lang="tr-TR" sz="2400" b="0" strike="noStrike" spc="-1">
              <a:latin typeface="Arial"/>
            </a:endParaRPr>
          </a:p>
        </p:txBody>
      </p:sp>
      <p:sp>
        <p:nvSpPr>
          <p:cNvPr id="566" name="14 Dikdörtgen"/>
          <p:cNvSpPr/>
          <p:nvPr/>
        </p:nvSpPr>
        <p:spPr>
          <a:xfrm>
            <a:off x="428760" y="1428840"/>
            <a:ext cx="8214840" cy="64044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3600" b="1" strike="noStrike" spc="49">
                <a:solidFill>
                  <a:srgbClr val="F9000C"/>
                </a:solidFill>
                <a:latin typeface="Lucida Sans Unicode"/>
              </a:rPr>
              <a:t>Dur – Düşün – Karar ver - Uygula</a:t>
            </a:r>
            <a:endParaRPr lang="tr-TR" sz="3600" b="0" strike="noStrike" spc="-1">
              <a:latin typeface="Arial"/>
            </a:endParaRPr>
          </a:p>
        </p:txBody>
      </p:sp>
      <p:sp>
        <p:nvSpPr>
          <p:cNvPr id="567"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569" name="19 İçerik Yer Tutucusu"/>
          <p:cNvSpPr/>
          <p:nvPr/>
        </p:nvSpPr>
        <p:spPr>
          <a:xfrm>
            <a:off x="357120" y="1714320"/>
            <a:ext cx="8429400" cy="3714480"/>
          </a:xfrm>
          <a:prstGeom prst="rect">
            <a:avLst/>
          </a:prstGeom>
          <a:solidFill>
            <a:schemeClr val="bg1"/>
          </a:solidFill>
          <a:ln w="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nSpc>
                <a:spcPct val="100000"/>
              </a:lnSpc>
              <a:spcBef>
                <a:spcPts val="400"/>
              </a:spcBef>
              <a:buClr>
                <a:srgbClr val="2DA2BF"/>
              </a:buClr>
              <a:buFont typeface="Wingdings 3" charset="2"/>
              <a:buChar char=""/>
            </a:pPr>
            <a:r>
              <a:rPr lang="tr-TR" sz="2000" b="0" strike="noStrike" spc="-1">
                <a:solidFill>
                  <a:srgbClr val="000000"/>
                </a:solidFill>
                <a:latin typeface="Arial"/>
              </a:rPr>
              <a:t>Tereddüt edip vakit kaybetmeyin. Acil durumlarda saniyelerin bile çok önemli olduğunu hatırlayın. </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1" strike="noStrike" spc="-1">
                <a:solidFill>
                  <a:srgbClr val="000000"/>
                </a:solidFill>
                <a:latin typeface="Arial"/>
              </a:rPr>
              <a:t>Kazazedeye zamanında müdahale ederek; </a:t>
            </a:r>
            <a:r>
              <a:rPr lang="tr-TR" sz="2000" b="0" strike="noStrike" spc="-1">
                <a:solidFill>
                  <a:srgbClr val="000000"/>
                </a:solidFill>
                <a:latin typeface="Arial"/>
              </a:rPr>
              <a:t>kazazedenin hayatını kurtarabilir, geçici ya da kalıcı bir sakatlığa maruz kalmasını engelleyebilir, hastanede ya da evde iyileşme süresini azaltabilirsiniz. </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Kazazede yakınlarını mümkünse ilk yardım çalışmasına dahil edin.  </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Müdahaleye başlamadan acil yardım çağrısı yapın.  </a:t>
            </a:r>
            <a:endParaRPr lang="tr-TR" sz="2000" b="0" strike="noStrike" spc="-1">
              <a:latin typeface="Arial"/>
            </a:endParaRPr>
          </a:p>
          <a:p>
            <a:pPr marL="365760" indent="-255600">
              <a:lnSpc>
                <a:spcPct val="100000"/>
              </a:lnSpc>
              <a:spcBef>
                <a:spcPts val="400"/>
              </a:spcBef>
              <a:tabLst>
                <a:tab pos="0" algn="l"/>
              </a:tabLst>
            </a:pPr>
            <a:r>
              <a:rPr lang="tr-TR" sz="2000" b="0" strike="noStrike" spc="-1">
                <a:solidFill>
                  <a:srgbClr val="000000"/>
                </a:solidFill>
                <a:latin typeface="Arial"/>
              </a:rPr>
              <a:t> </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570"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571"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72" name="7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KAZAYA MÜDAHALE</a:t>
            </a:r>
            <a:endParaRPr lang="tr-TR" sz="2400" b="0" strike="noStrike" spc="-1">
              <a:latin typeface="Arial"/>
            </a:endParaRPr>
          </a:p>
        </p:txBody>
      </p:sp>
      <p:sp>
        <p:nvSpPr>
          <p:cNvPr id="57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19 İçerik Yer Tutucusu"/>
          <p:cNvSpPr/>
          <p:nvPr/>
        </p:nvSpPr>
        <p:spPr>
          <a:xfrm>
            <a:off x="571320" y="1571760"/>
            <a:ext cx="7929360" cy="2071440"/>
          </a:xfrm>
          <a:prstGeom prst="rect">
            <a:avLst/>
          </a:prstGeom>
          <a:solidFill>
            <a:schemeClr val="accent1">
              <a:lumMod val="20000"/>
              <a:lumOff val="80000"/>
            </a:schemeClr>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r>
              <a:rPr lang="tr-TR" sz="2000" b="1" strike="noStrike" spc="-1">
                <a:solidFill>
                  <a:srgbClr val="CD1D25"/>
                </a:solidFill>
                <a:latin typeface="Arial"/>
              </a:rPr>
              <a:t>HAYATİ FONKSİYONLARIN BOZUK YA DA BOZULMASININ BEKLENDİĞİ DURUMLARDIR</a:t>
            </a:r>
            <a:endParaRPr lang="tr-TR" sz="2000" b="0" strike="noStrike" spc="-1">
              <a:latin typeface="Arial"/>
            </a:endParaRPr>
          </a:p>
          <a:p>
            <a:pPr marL="365760" indent="-255600" algn="ctr">
              <a:lnSpc>
                <a:spcPct val="100000"/>
              </a:lnSpc>
              <a:spcBef>
                <a:spcPts val="400"/>
              </a:spcBef>
              <a:tabLst>
                <a:tab pos="0" algn="l"/>
              </a:tabLst>
            </a:pPr>
            <a:endParaRPr lang="tr-TR" sz="2000" b="0" strike="noStrike" spc="-1">
              <a:latin typeface="Arial"/>
            </a:endParaRPr>
          </a:p>
          <a:p>
            <a:pPr marL="365760" indent="-255600" algn="ctr">
              <a:lnSpc>
                <a:spcPct val="100000"/>
              </a:lnSpc>
              <a:spcBef>
                <a:spcPts val="400"/>
              </a:spcBef>
              <a:tabLst>
                <a:tab pos="0" algn="l"/>
              </a:tabLst>
            </a:pPr>
            <a:r>
              <a:rPr lang="tr-TR" sz="2400" b="0" strike="noStrike" spc="-1">
                <a:solidFill>
                  <a:srgbClr val="000000"/>
                </a:solidFill>
                <a:latin typeface="Arial"/>
              </a:rPr>
              <a:t>	(Kazalar, akut hastalıklar ve zehirlenmeler olabilir.)</a:t>
            </a:r>
            <a:endParaRPr lang="tr-TR" sz="2400" b="0" strike="noStrike" spc="-1">
              <a:latin typeface="Arial"/>
            </a:endParaRPr>
          </a:p>
        </p:txBody>
      </p:sp>
      <p:sp>
        <p:nvSpPr>
          <p:cNvPr id="575" name="8 Dikdörtgen"/>
          <p:cNvSpPr/>
          <p:nvPr/>
        </p:nvSpPr>
        <p:spPr>
          <a:xfrm>
            <a:off x="1714320" y="4863240"/>
            <a:ext cx="5357520" cy="91476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5400" b="1" strike="noStrike" spc="49">
                <a:solidFill>
                  <a:srgbClr val="F9000C"/>
                </a:solidFill>
                <a:latin typeface="Lucida Sans Unicode"/>
              </a:rPr>
              <a:t>Acil Durum</a:t>
            </a:r>
            <a:endParaRPr lang="tr-TR" sz="5400" b="0" strike="noStrike" spc="-1">
              <a:latin typeface="Arial"/>
            </a:endParaRPr>
          </a:p>
        </p:txBody>
      </p:sp>
      <p:sp>
        <p:nvSpPr>
          <p:cNvPr id="576" name="11 Dikdörtgen"/>
          <p:cNvSpPr/>
          <p:nvPr/>
        </p:nvSpPr>
        <p:spPr>
          <a:xfrm>
            <a:off x="285840" y="4011120"/>
            <a:ext cx="2142720" cy="45756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2400" b="1" strike="noStrike" spc="49">
                <a:solidFill>
                  <a:srgbClr val="F9000C"/>
                </a:solidFill>
                <a:latin typeface="Lucida Sans Unicode"/>
              </a:rPr>
              <a:t>Kazalar</a:t>
            </a:r>
            <a:endParaRPr lang="tr-TR" sz="2400" b="0" strike="noStrike" spc="-1">
              <a:latin typeface="Arial"/>
            </a:endParaRPr>
          </a:p>
        </p:txBody>
      </p:sp>
      <p:sp>
        <p:nvSpPr>
          <p:cNvPr id="577" name="14 Dikdörtgen"/>
          <p:cNvSpPr/>
          <p:nvPr/>
        </p:nvSpPr>
        <p:spPr>
          <a:xfrm>
            <a:off x="2500200" y="4011120"/>
            <a:ext cx="3642840" cy="45756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2400" b="1" strike="noStrike" spc="49">
                <a:solidFill>
                  <a:srgbClr val="F9000C"/>
                </a:solidFill>
                <a:latin typeface="Lucida Sans Unicode"/>
              </a:rPr>
              <a:t>Akut Hastalıklar</a:t>
            </a:r>
            <a:endParaRPr lang="tr-TR" sz="2400" b="0" strike="noStrike" spc="-1">
              <a:latin typeface="Arial"/>
            </a:endParaRPr>
          </a:p>
        </p:txBody>
      </p:sp>
      <p:sp>
        <p:nvSpPr>
          <p:cNvPr id="578" name="15 Dikdörtgen"/>
          <p:cNvSpPr/>
          <p:nvPr/>
        </p:nvSpPr>
        <p:spPr>
          <a:xfrm>
            <a:off x="6215040" y="4011120"/>
            <a:ext cx="2571480" cy="45756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2400" b="1" strike="noStrike" spc="49">
                <a:solidFill>
                  <a:srgbClr val="F9000C"/>
                </a:solidFill>
                <a:latin typeface="Lucida Sans Unicode"/>
              </a:rPr>
              <a:t>Zehirlenmeler</a:t>
            </a:r>
            <a:endParaRPr lang="tr-TR" sz="2400" b="0" strike="noStrike" spc="-1">
              <a:latin typeface="Arial"/>
            </a:endParaRPr>
          </a:p>
        </p:txBody>
      </p:sp>
      <p:sp>
        <p:nvSpPr>
          <p:cNvPr id="579" name="16 Aşağı Ok"/>
          <p:cNvSpPr/>
          <p:nvPr/>
        </p:nvSpPr>
        <p:spPr>
          <a:xfrm>
            <a:off x="4286160" y="450576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580" name="17 Aşağı Ok"/>
          <p:cNvSpPr/>
          <p:nvPr/>
        </p:nvSpPr>
        <p:spPr>
          <a:xfrm>
            <a:off x="1928880" y="450576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581" name="18 Aşağı Ok"/>
          <p:cNvSpPr/>
          <p:nvPr/>
        </p:nvSpPr>
        <p:spPr>
          <a:xfrm>
            <a:off x="6572160" y="450576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pic>
        <p:nvPicPr>
          <p:cNvPr id="582"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583" name="2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84"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ACİL DURUM</a:t>
            </a:r>
            <a:endParaRPr lang="tr-TR" sz="2400" b="0" strike="noStrike" spc="-1">
              <a:latin typeface="Arial"/>
            </a:endParaRPr>
          </a:p>
        </p:txBody>
      </p:sp>
      <p:sp>
        <p:nvSpPr>
          <p:cNvPr id="585" name="23 Aşağı Ok"/>
          <p:cNvSpPr/>
          <p:nvPr/>
        </p:nvSpPr>
        <p:spPr>
          <a:xfrm>
            <a:off x="4286160" y="121428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58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19 İçerik Yer Tutucusu"/>
          <p:cNvSpPr/>
          <p:nvPr/>
        </p:nvSpPr>
        <p:spPr>
          <a:xfrm>
            <a:off x="428760" y="1643040"/>
            <a:ext cx="8357760" cy="4000320"/>
          </a:xfrm>
          <a:prstGeom prst="rect">
            <a:avLst/>
          </a:prstGeom>
          <a:solidFill>
            <a:schemeClr val="bg2"/>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HER TÜRLÜ ACİL DURUMDA ORGANİZMANIN YETERİNCE OKSİJEN İLE BESLENEMEME TEHLİKESİ VARDIR </a:t>
            </a:r>
            <a:endParaRPr lang="tr-TR" sz="2000" b="0" strike="noStrike" spc="-1">
              <a:latin typeface="Arial"/>
            </a:endParaRPr>
          </a:p>
          <a:p>
            <a:pPr marL="365760" indent="-255600" algn="just">
              <a:lnSpc>
                <a:spcPct val="100000"/>
              </a:lnSpc>
              <a:spcBef>
                <a:spcPts val="400"/>
              </a:spcBef>
              <a:tabLst>
                <a:tab pos="0" algn="l"/>
              </a:tabLst>
            </a:pPr>
            <a:r>
              <a:rPr lang="tr-TR" sz="2000" b="0" strike="noStrike" spc="-1">
                <a:solidFill>
                  <a:srgbClr val="000000"/>
                </a:solidFill>
                <a:latin typeface="Arial"/>
              </a:rPr>
              <a:t>		</a:t>
            </a:r>
            <a:endParaRPr lang="tr-TR" sz="2000" b="0" strike="noStrike" spc="-1">
              <a:latin typeface="Arial"/>
            </a:endParaRPr>
          </a:p>
          <a:p>
            <a:pPr marL="365760" indent="-255600">
              <a:lnSpc>
                <a:spcPct val="100000"/>
              </a:lnSpc>
              <a:spcBef>
                <a:spcPts val="400"/>
              </a:spcBef>
              <a:tabLst>
                <a:tab pos="0" algn="l"/>
              </a:tabLst>
            </a:pPr>
            <a:r>
              <a:rPr lang="tr-TR" sz="2000" b="0" strike="noStrike" spc="-1">
                <a:solidFill>
                  <a:srgbClr val="000000"/>
                </a:solidFill>
                <a:latin typeface="Arial"/>
              </a:rPr>
              <a:t>	</a:t>
            </a:r>
            <a:r>
              <a:rPr lang="tr-TR" sz="2000" b="1" strike="noStrike" spc="-1">
                <a:solidFill>
                  <a:srgbClr val="000000"/>
                </a:solidFill>
                <a:latin typeface="Arial"/>
              </a:rPr>
              <a:t>	</a:t>
            </a:r>
            <a:r>
              <a:rPr lang="en-US" sz="2000" b="1" strike="noStrike" spc="-1">
                <a:solidFill>
                  <a:srgbClr val="000000"/>
                </a:solidFill>
                <a:latin typeface="Arial"/>
              </a:rPr>
              <a:t>Burada geçerli</a:t>
            </a:r>
            <a:r>
              <a:rPr lang="tr-TR" sz="2000" b="1" strike="noStrike" spc="-1">
                <a:solidFill>
                  <a:srgbClr val="000000"/>
                </a:solidFill>
                <a:latin typeface="Arial"/>
              </a:rPr>
              <a:t> </a:t>
            </a:r>
            <a:r>
              <a:rPr lang="en-US" sz="2000" b="1" strike="noStrike" spc="-1">
                <a:solidFill>
                  <a:srgbClr val="000000"/>
                </a:solidFill>
                <a:latin typeface="Arial"/>
              </a:rPr>
              <a:t>olan şudur:</a:t>
            </a:r>
            <a:r>
              <a:rPr lang="tr-TR" sz="2000" b="1" strike="noStrike" spc="-1">
                <a:solidFill>
                  <a:srgbClr val="000000"/>
                </a:solidFill>
                <a:latin typeface="Arial"/>
              </a:rPr>
              <a:t>  </a:t>
            </a:r>
            <a:r>
              <a:rPr lang="en-US" sz="2000" b="1" strike="noStrike" spc="-1">
                <a:solidFill>
                  <a:srgbClr val="000000"/>
                </a:solidFill>
                <a:latin typeface="Arial"/>
              </a:rPr>
              <a:t> </a:t>
            </a:r>
            <a:r>
              <a:rPr lang="en-US" sz="2000" b="0" strike="noStrike" spc="-1">
                <a:solidFill>
                  <a:srgbClr val="000000"/>
                </a:solidFill>
                <a:latin typeface="Arial"/>
              </a:rPr>
              <a:t>Oksijensiz hayat yoktur! </a:t>
            </a:r>
            <a:r>
              <a:rPr lang="tr-TR" sz="2000" b="0" strike="noStrike" spc="-1">
                <a:solidFill>
                  <a:srgbClr val="000000"/>
                </a:solidFill>
                <a:latin typeface="Arial"/>
              </a:rPr>
              <a:t> </a:t>
            </a:r>
            <a:r>
              <a:rPr lang="en-US" sz="2000" b="0" strike="noStrike" spc="-1">
                <a:solidFill>
                  <a:srgbClr val="000000"/>
                </a:solidFill>
                <a:latin typeface="Arial"/>
              </a:rPr>
              <a:t>Zaman</a:t>
            </a:r>
            <a:r>
              <a:rPr lang="tr-TR" sz="2000" b="0" strike="noStrike" spc="-1">
                <a:solidFill>
                  <a:srgbClr val="000000"/>
                </a:solidFill>
                <a:latin typeface="Arial"/>
              </a:rPr>
              <a:t> </a:t>
            </a:r>
            <a:r>
              <a:rPr lang="en-US" sz="2000" b="0" strike="noStrike" spc="-1">
                <a:solidFill>
                  <a:srgbClr val="000000"/>
                </a:solidFill>
                <a:latin typeface="Arial"/>
              </a:rPr>
              <a:t>çok önemli</a:t>
            </a:r>
            <a:r>
              <a:rPr lang="tr-TR" sz="2000" b="0" strike="noStrike" spc="-1">
                <a:solidFill>
                  <a:srgbClr val="000000"/>
                </a:solidFill>
                <a:latin typeface="Arial"/>
              </a:rPr>
              <a:t> </a:t>
            </a:r>
            <a:r>
              <a:rPr lang="en-US" sz="2000" b="0" strike="noStrike" spc="-1">
                <a:solidFill>
                  <a:srgbClr val="000000"/>
                </a:solidFill>
                <a:latin typeface="Arial"/>
              </a:rPr>
              <a:t>bir faktördür ve bu nedenle yardımın zaman kaybetmeden yapılması gerekmektedir.</a:t>
            </a:r>
            <a:r>
              <a:rPr lang="tr-TR" sz="2000" b="0" strike="noStrike" spc="-1">
                <a:solidFill>
                  <a:srgbClr val="000000"/>
                </a:solidFill>
                <a:latin typeface="Arial"/>
              </a:rPr>
              <a:t> </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588" name="8 Dikdörtgen"/>
          <p:cNvSpPr/>
          <p:nvPr/>
        </p:nvSpPr>
        <p:spPr>
          <a:xfrm>
            <a:off x="1357200" y="4105800"/>
            <a:ext cx="6357600" cy="1189080"/>
          </a:xfrm>
          <a:prstGeom prst="rect">
            <a:avLst/>
          </a:prstGeom>
          <a:solidFill>
            <a:srgbClr val="FFFFFF"/>
          </a:solidFill>
          <a:ln>
            <a:noFill/>
          </a:ln>
          <a:scene3d>
            <a:camera prst="orthographicFront"/>
            <a:lightRig rig="flat" dir="tl">
              <a:rot lat="0" lon="0" rev="6600000"/>
            </a:lightRig>
          </a:scene3d>
        </p:spPr>
        <p:style>
          <a:lnRef idx="2">
            <a:schemeClr val="accent1"/>
          </a:lnRef>
          <a:fillRef idx="1">
            <a:schemeClr val="lt1"/>
          </a:fillRef>
          <a:effectRef idx="0">
            <a:schemeClr val="accent1"/>
          </a:effectRef>
          <a:fontRef idx="minor"/>
        </p:style>
        <p:txBody>
          <a:bodyPr>
            <a:spAutoFit/>
            <a:scene3d>
              <a:camera prst="orthographicFront"/>
              <a:lightRig rig="flat" dir="tl">
                <a:rot lat="0" lon="0" rev="6600000"/>
              </a:lightRig>
            </a:scene3d>
          </a:bodyPr>
          <a:lstStyle/>
          <a:p>
            <a:pPr algn="ctr">
              <a:lnSpc>
                <a:spcPct val="100000"/>
              </a:lnSpc>
            </a:pPr>
            <a:r>
              <a:rPr lang="tr-TR" sz="3600" b="1" strike="noStrike" spc="-1">
                <a:solidFill>
                  <a:srgbClr val="F7070C"/>
                </a:solidFill>
                <a:latin typeface="Lucida Sans Unicode"/>
              </a:rPr>
              <a:t>Acil durumda saniyeler bile çok önemlidir!</a:t>
            </a:r>
            <a:endParaRPr lang="tr-TR" sz="3600" b="0" strike="noStrike" spc="-1">
              <a:latin typeface="Arial"/>
            </a:endParaRPr>
          </a:p>
        </p:txBody>
      </p:sp>
      <p:pic>
        <p:nvPicPr>
          <p:cNvPr id="589"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590"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591" name="7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ACİL DURUM</a:t>
            </a:r>
            <a:endParaRPr lang="tr-TR" sz="2400" b="0" strike="noStrike" spc="-1">
              <a:latin typeface="Arial"/>
            </a:endParaRPr>
          </a:p>
        </p:txBody>
      </p:sp>
      <p:sp>
        <p:nvSpPr>
          <p:cNvPr id="59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Picture 5" descr="C:\Users\Metin\Desktop\TSSF SUNUM ÇALIŞMASI\DONELER\images.jpg"/>
          <p:cNvPicPr/>
          <p:nvPr/>
        </p:nvPicPr>
        <p:blipFill>
          <a:blip r:embed="rId3"/>
          <a:stretch/>
        </p:blipFill>
        <p:spPr>
          <a:xfrm>
            <a:off x="1357200" y="5286240"/>
            <a:ext cx="856800" cy="7200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4" name="Picture 4" descr="C:\Users\Metin\Desktop\TSSF SUNUM ÇALIŞMASI\DONELER\Adsız.png"/>
          <p:cNvPicPr/>
          <p:nvPr/>
        </p:nvPicPr>
        <p:blipFill>
          <a:blip r:embed="rId4"/>
          <a:stretch/>
        </p:blipFill>
        <p:spPr>
          <a:xfrm>
            <a:off x="4071960" y="5286240"/>
            <a:ext cx="815040" cy="7138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5" name="8 Dikdörtgen"/>
          <p:cNvSpPr/>
          <p:nvPr/>
        </p:nvSpPr>
        <p:spPr>
          <a:xfrm>
            <a:off x="1643040" y="3159720"/>
            <a:ext cx="5643360" cy="76212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4400" b="1" strike="noStrike" spc="49">
                <a:solidFill>
                  <a:srgbClr val="F9000C"/>
                </a:solidFill>
                <a:latin typeface="Lucida Sans Unicode"/>
              </a:rPr>
              <a:t>Acil Durum</a:t>
            </a:r>
            <a:endParaRPr lang="tr-TR" sz="4400" b="0" strike="noStrike" spc="-1">
              <a:latin typeface="Arial"/>
            </a:endParaRPr>
          </a:p>
        </p:txBody>
      </p:sp>
      <p:sp>
        <p:nvSpPr>
          <p:cNvPr id="596" name="11 Dikdörtgen"/>
          <p:cNvSpPr/>
          <p:nvPr/>
        </p:nvSpPr>
        <p:spPr>
          <a:xfrm>
            <a:off x="642960" y="4357800"/>
            <a:ext cx="2285640" cy="76212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4400" b="1" strike="noStrike" spc="49">
                <a:solidFill>
                  <a:srgbClr val="F9000C"/>
                </a:solidFill>
                <a:latin typeface="Lucida Sans Unicode"/>
              </a:rPr>
              <a:t>Beyin</a:t>
            </a:r>
            <a:endParaRPr lang="tr-TR" sz="4400" b="0" strike="noStrike" spc="-1">
              <a:latin typeface="Arial"/>
            </a:endParaRPr>
          </a:p>
        </p:txBody>
      </p:sp>
      <p:sp>
        <p:nvSpPr>
          <p:cNvPr id="597" name="13 Dikdörtgen"/>
          <p:cNvSpPr/>
          <p:nvPr/>
        </p:nvSpPr>
        <p:spPr>
          <a:xfrm>
            <a:off x="2928960" y="4357800"/>
            <a:ext cx="3071520" cy="76212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4400" b="1" strike="noStrike" spc="49">
                <a:solidFill>
                  <a:srgbClr val="F9000C"/>
                </a:solidFill>
                <a:latin typeface="Lucida Sans Unicode"/>
              </a:rPr>
              <a:t>Kalp</a:t>
            </a:r>
            <a:endParaRPr lang="tr-TR" sz="4400" b="0" strike="noStrike" spc="-1">
              <a:latin typeface="Arial"/>
            </a:endParaRPr>
          </a:p>
        </p:txBody>
      </p:sp>
      <p:sp>
        <p:nvSpPr>
          <p:cNvPr id="598" name="14 Dikdörtgen"/>
          <p:cNvSpPr/>
          <p:nvPr/>
        </p:nvSpPr>
        <p:spPr>
          <a:xfrm>
            <a:off x="6000840" y="4357800"/>
            <a:ext cx="2499840" cy="762120"/>
          </a:xfrm>
          <a:prstGeom prst="rect">
            <a:avLst/>
          </a:prstGeom>
          <a:solidFill>
            <a:srgbClr val="FFFFFF"/>
          </a:solidFill>
          <a:ln>
            <a:solidFill>
              <a:srgbClr val="2DA2BF"/>
            </a:solidFill>
            <a:round/>
          </a:ln>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p:style>
        <p:txBody>
          <a:bodyPr>
            <a:spAutoFit/>
            <a:scene3d>
              <a:camera prst="orthographicFront"/>
              <a:lightRig rig="soft" dir="tl">
                <a:rot lat="0" lon="0" rev="0"/>
              </a:lightRig>
            </a:scene3d>
            <a:sp3d>
              <a:bevelT prst="angle"/>
            </a:sp3d>
          </a:bodyPr>
          <a:lstStyle/>
          <a:p>
            <a:pPr algn="ctr">
              <a:lnSpc>
                <a:spcPct val="100000"/>
              </a:lnSpc>
            </a:pPr>
            <a:r>
              <a:rPr lang="tr-TR" sz="4400" b="1" strike="noStrike" spc="49">
                <a:solidFill>
                  <a:srgbClr val="F9000C"/>
                </a:solidFill>
                <a:latin typeface="Lucida Sans Unicode"/>
              </a:rPr>
              <a:t>Akciğer</a:t>
            </a:r>
            <a:endParaRPr lang="tr-TR" sz="4400" b="0" strike="noStrike" spc="-1">
              <a:latin typeface="Arial"/>
            </a:endParaRPr>
          </a:p>
        </p:txBody>
      </p:sp>
      <p:sp>
        <p:nvSpPr>
          <p:cNvPr id="599" name="15 Aşağı Ok"/>
          <p:cNvSpPr/>
          <p:nvPr/>
        </p:nvSpPr>
        <p:spPr>
          <a:xfrm>
            <a:off x="4357800" y="399924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600" name="16 Aşağı Ok"/>
          <p:cNvSpPr/>
          <p:nvPr/>
        </p:nvSpPr>
        <p:spPr>
          <a:xfrm>
            <a:off x="2143080" y="399924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601" name="17 Aşağı Ok"/>
          <p:cNvSpPr/>
          <p:nvPr/>
        </p:nvSpPr>
        <p:spPr>
          <a:xfrm>
            <a:off x="6572160" y="399924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pic>
        <p:nvPicPr>
          <p:cNvPr id="602" name="Picture 2" descr="C:\Users\Metin\Desktop\TSSF SUNUM ÇALIŞMASI\DONELER\25.png"/>
          <p:cNvPicPr/>
          <p:nvPr/>
        </p:nvPicPr>
        <p:blipFill>
          <a:blip r:embed="rId5"/>
          <a:stretch/>
        </p:blipFill>
        <p:spPr>
          <a:xfrm>
            <a:off x="6929280" y="5286240"/>
            <a:ext cx="856800" cy="7138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3" name="Picture 5" descr="C:\Users\Metin\Desktop\TSSF SUNUM ÇALIŞMASI\LOGO TSSF.png"/>
          <p:cNvPicPr/>
          <p:nvPr/>
        </p:nvPicPr>
        <p:blipFill>
          <a:blip r:embed="rId6"/>
          <a:stretch/>
        </p:blipFill>
        <p:spPr>
          <a:xfrm>
            <a:off x="8059320" y="5773320"/>
            <a:ext cx="1013040" cy="1013040"/>
          </a:xfrm>
          <a:prstGeom prst="rect">
            <a:avLst/>
          </a:prstGeom>
          <a:ln w="0">
            <a:noFill/>
          </a:ln>
        </p:spPr>
      </p:pic>
      <p:sp>
        <p:nvSpPr>
          <p:cNvPr id="604" name="19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05" name="2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ACİL DURUM</a:t>
            </a:r>
            <a:endParaRPr lang="tr-TR" sz="2400" b="0" strike="noStrike" spc="-1">
              <a:latin typeface="Arial"/>
            </a:endParaRPr>
          </a:p>
        </p:txBody>
      </p:sp>
      <p:sp>
        <p:nvSpPr>
          <p:cNvPr id="606" name="19 İçerik Yer Tutucusu"/>
          <p:cNvSpPr/>
          <p:nvPr/>
        </p:nvSpPr>
        <p:spPr>
          <a:xfrm>
            <a:off x="500040" y="1643040"/>
            <a:ext cx="8143560" cy="1142640"/>
          </a:xfrm>
          <a:prstGeom prst="rect">
            <a:avLst/>
          </a:prstGeom>
          <a:solidFill>
            <a:schemeClr val="accent1">
              <a:lumMod val="20000"/>
              <a:lumOff val="80000"/>
            </a:schemeClr>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ACİL DURUMLARDA BEYNİN, KALBİN VE AKCİĞERLERİN </a:t>
            </a:r>
            <a:endParaRPr lang="tr-TR" sz="2000" b="0" strike="noStrike" spc="-1">
              <a:latin typeface="Arial"/>
            </a:endParaRPr>
          </a:p>
          <a:p>
            <a:pPr marL="365760" indent="-255600" algn="ctr">
              <a:lnSpc>
                <a:spcPct val="100000"/>
              </a:lnSpc>
              <a:spcBef>
                <a:spcPts val="400"/>
              </a:spcBef>
              <a:tabLst>
                <a:tab pos="0" algn="l"/>
              </a:tabLst>
            </a:pPr>
            <a:r>
              <a:rPr lang="tr-TR" sz="2000" b="1" strike="noStrike" spc="-1">
                <a:solidFill>
                  <a:srgbClr val="CD1D25"/>
                </a:solidFill>
                <a:latin typeface="Arial"/>
              </a:rPr>
              <a:t>YETERLİ ÖLÇÜDE OKSİJENLE BESLENEMEME </a:t>
            </a:r>
            <a:endParaRPr lang="tr-TR" sz="2000" b="0" strike="noStrike" spc="-1">
              <a:latin typeface="Arial"/>
            </a:endParaRPr>
          </a:p>
          <a:p>
            <a:pPr marL="365760" indent="-255600" algn="ctr">
              <a:lnSpc>
                <a:spcPct val="100000"/>
              </a:lnSpc>
              <a:spcBef>
                <a:spcPts val="400"/>
              </a:spcBef>
              <a:tabLst>
                <a:tab pos="0" algn="l"/>
              </a:tabLst>
            </a:pPr>
            <a:r>
              <a:rPr lang="tr-TR" sz="2000" b="1" strike="noStrike" spc="-1">
                <a:solidFill>
                  <a:srgbClr val="CD1D25"/>
                </a:solidFill>
                <a:latin typeface="Arial"/>
              </a:rPr>
              <a:t>TEHLİKESİ VARDIR. </a:t>
            </a:r>
            <a:endParaRPr lang="tr-TR" sz="2000" b="0" strike="noStrike" spc="-1">
              <a:latin typeface="Arial"/>
            </a:endParaRPr>
          </a:p>
        </p:txBody>
      </p:sp>
      <p:sp>
        <p:nvSpPr>
          <p:cNvPr id="607"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19 İçerik Yer Tutucusu"/>
          <p:cNvSpPr/>
          <p:nvPr/>
        </p:nvSpPr>
        <p:spPr>
          <a:xfrm>
            <a:off x="214200" y="1500120"/>
            <a:ext cx="8715240" cy="40716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TÜRKİYE’DE ACİL YARDIM ÇAĞRISI İÇİN KULLANILAN </a:t>
            </a:r>
            <a:endParaRPr lang="tr-TR" sz="2000" b="0" strike="noStrike" spc="-1">
              <a:latin typeface="Arial"/>
            </a:endParaRPr>
          </a:p>
          <a:p>
            <a:pPr marL="365760" indent="-255600" algn="ctr">
              <a:lnSpc>
                <a:spcPct val="100000"/>
              </a:lnSpc>
              <a:spcBef>
                <a:spcPts val="400"/>
              </a:spcBef>
              <a:tabLst>
                <a:tab pos="0" algn="l"/>
              </a:tabLst>
            </a:pPr>
            <a:r>
              <a:rPr lang="tr-TR" sz="2000" b="1" strike="noStrike" spc="-1">
                <a:solidFill>
                  <a:srgbClr val="CD1D25"/>
                </a:solidFill>
                <a:latin typeface="Arial"/>
              </a:rPr>
              <a:t>TELEFON NUMARASI 112’ DİR.</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609"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610" name="Picture 2" descr="C:\Users\Metin\Desktop\TSSF SUNUM ÇALIŞMASI\DONELER\ilk yardım\1423473094--tye.jpg"/>
          <p:cNvPicPr/>
          <p:nvPr/>
        </p:nvPicPr>
        <p:blipFill>
          <a:blip r:embed="rId3"/>
          <a:stretch/>
        </p:blipFill>
        <p:spPr>
          <a:xfrm>
            <a:off x="1000080" y="2643120"/>
            <a:ext cx="4377240" cy="2639520"/>
          </a:xfrm>
          <a:prstGeom prst="rect">
            <a:avLst/>
          </a:prstGeom>
          <a:ln w="0">
            <a:noFill/>
          </a:ln>
        </p:spPr>
      </p:pic>
      <p:pic>
        <p:nvPicPr>
          <p:cNvPr id="611" name="Picture 3" descr="C:\Users\Metin\Desktop\TSSF SUNUM ÇALIŞMASI\DONELER\ilk yardım\112-300x400.jpg"/>
          <p:cNvPicPr/>
          <p:nvPr/>
        </p:nvPicPr>
        <p:blipFill>
          <a:blip r:embed="rId4"/>
          <a:stretch/>
        </p:blipFill>
        <p:spPr>
          <a:xfrm>
            <a:off x="6643800" y="2428920"/>
            <a:ext cx="1642680" cy="1928520"/>
          </a:xfrm>
          <a:prstGeom prst="rect">
            <a:avLst/>
          </a:prstGeom>
          <a:ln w="0">
            <a:noFill/>
          </a:ln>
        </p:spPr>
      </p:pic>
      <p:pic>
        <p:nvPicPr>
          <p:cNvPr id="612" name="Picture 5" descr="C:\Users\Metin\Desktop\TSSF SUNUM ÇALIŞMASI\LOGO TSSF.png"/>
          <p:cNvPicPr/>
          <p:nvPr/>
        </p:nvPicPr>
        <p:blipFill>
          <a:blip r:embed="rId5"/>
          <a:stretch/>
        </p:blipFill>
        <p:spPr>
          <a:xfrm>
            <a:off x="8059320" y="5773320"/>
            <a:ext cx="1013040" cy="1013040"/>
          </a:xfrm>
          <a:prstGeom prst="rect">
            <a:avLst/>
          </a:prstGeom>
          <a:ln w="0">
            <a:noFill/>
          </a:ln>
        </p:spPr>
      </p:pic>
      <p:sp>
        <p:nvSpPr>
          <p:cNvPr id="613"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14" name="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ACİL ÇAĞRI MERKEZİ (112) ARAMA</a:t>
            </a:r>
            <a:endParaRPr lang="tr-TR" sz="2400" b="0" strike="noStrike" spc="-1">
              <a:latin typeface="Arial"/>
            </a:endParaRPr>
          </a:p>
        </p:txBody>
      </p:sp>
      <p:sp>
        <p:nvSpPr>
          <p:cNvPr id="61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19 İçerik Yer Tutucusu"/>
          <p:cNvSpPr/>
          <p:nvPr/>
        </p:nvSpPr>
        <p:spPr>
          <a:xfrm>
            <a:off x="214200" y="1500120"/>
            <a:ext cx="8715240" cy="40716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p:txBody>
      </p:sp>
      <p:pic>
        <p:nvPicPr>
          <p:cNvPr id="617" name="Picture 5" descr="C:\Users\Metin\Desktop\TSSF SUNUM ÇALIŞMASI\DONELER\ilk yardım\112+Acil+Çağrı+Merkezi+Çağrı+Karşılayıcı+112+Acil+Çağrı+Merkezleri.jpg"/>
          <p:cNvPicPr/>
          <p:nvPr/>
        </p:nvPicPr>
        <p:blipFill>
          <a:blip r:embed="rId3"/>
          <a:stretch/>
        </p:blipFill>
        <p:spPr>
          <a:xfrm>
            <a:off x="857160" y="1571760"/>
            <a:ext cx="7357680" cy="3518280"/>
          </a:xfrm>
          <a:prstGeom prst="rect">
            <a:avLst/>
          </a:prstGeom>
          <a:ln w="0">
            <a:noFill/>
          </a:ln>
        </p:spPr>
      </p:pic>
      <p:sp>
        <p:nvSpPr>
          <p:cNvPr id="618"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619" name="Picture 6" descr="C:\Users\Metin\Desktop\TSSF SUNUM ÇALIŞMASI\DONELER\ilk yardım\495_5000c.jpg"/>
          <p:cNvPicPr/>
          <p:nvPr/>
        </p:nvPicPr>
        <p:blipFill>
          <a:blip r:embed="rId4"/>
          <a:stretch/>
        </p:blipFill>
        <p:spPr>
          <a:xfrm>
            <a:off x="4714920" y="5643720"/>
            <a:ext cx="3071520" cy="928440"/>
          </a:xfrm>
          <a:prstGeom prst="rect">
            <a:avLst/>
          </a:prstGeom>
          <a:ln w="0">
            <a:noFill/>
          </a:ln>
        </p:spPr>
      </p:pic>
      <p:sp>
        <p:nvSpPr>
          <p:cNvPr id="620" name="2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p:spPr>
        <p:style>
          <a:lnRef idx="0">
            <a:schemeClr val="accent1"/>
          </a:lnRef>
          <a:fillRef idx="3">
            <a:schemeClr val="accent1"/>
          </a:fillRef>
          <a:effectRef idx="3">
            <a:schemeClr val="accent1"/>
          </a:effectRef>
          <a:fontRef idx="minor"/>
        </p:style>
        <p:txBody>
          <a:bodyPr lIns="90000" tIns="45000" rIns="90000" bIns="45000" anchor="ctr">
            <a:normAutofit fontScale="95500" lnSpcReduction="10000"/>
            <a:scene3d>
              <a:camera prst="orthographicFront"/>
              <a:lightRig rig="soft" dir="t"/>
            </a:scene3d>
          </a:bodyPr>
          <a:lstStyle/>
          <a:p>
            <a:pPr>
              <a:lnSpc>
                <a:spcPct val="100000"/>
              </a:lnSpc>
              <a:tabLst>
                <a:tab pos="0" algn="l"/>
              </a:tabLst>
            </a:pPr>
            <a:r>
              <a:rPr lang="tr-TR" sz="4100" b="1" strike="noStrike" spc="-1">
                <a:solidFill>
                  <a:srgbClr val="FFFFFF"/>
                </a:solidFill>
                <a:latin typeface="Arial Narrow"/>
              </a:rPr>
              <a:t>GCT 1     </a:t>
            </a:r>
            <a:r>
              <a:rPr lang="tr-TR" sz="3300" b="1" strike="noStrike" spc="-1">
                <a:solidFill>
                  <a:srgbClr val="FFFFFF"/>
                </a:solidFill>
                <a:latin typeface="Arial Narrow"/>
              </a:rPr>
              <a:t>TEMEL YAŞAM DESTEĞİ</a:t>
            </a:r>
            <a:endParaRPr lang="tr-TR" sz="3300" b="0" strike="noStrike" spc="-1">
              <a:latin typeface="Arial"/>
            </a:endParaRPr>
          </a:p>
        </p:txBody>
      </p:sp>
      <p:pic>
        <p:nvPicPr>
          <p:cNvPr id="621" name="Picture 5" descr="C:\Users\Metin\Desktop\TSSF SUNUM ÇALIŞMASI\LOGO TSSF.png"/>
          <p:cNvPicPr/>
          <p:nvPr/>
        </p:nvPicPr>
        <p:blipFill>
          <a:blip r:embed="rId5"/>
          <a:stretch/>
        </p:blipFill>
        <p:spPr>
          <a:xfrm>
            <a:off x="8059320" y="5773320"/>
            <a:ext cx="1013040" cy="1013040"/>
          </a:xfrm>
          <a:prstGeom prst="rect">
            <a:avLst/>
          </a:prstGeom>
          <a:ln w="0">
            <a:noFill/>
          </a:ln>
        </p:spPr>
      </p:pic>
      <p:sp>
        <p:nvSpPr>
          <p:cNvPr id="622"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23"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ACİL ÇAĞRI MERKEZİ (112) ARAMA</a:t>
            </a:r>
            <a:endParaRPr lang="tr-TR" sz="2400" b="0" strike="noStrike" spc="-1">
              <a:latin typeface="Arial"/>
            </a:endParaRPr>
          </a:p>
        </p:txBody>
      </p:sp>
      <p:sp>
        <p:nvSpPr>
          <p:cNvPr id="624"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19 İçerik Yer Tutucusu"/>
          <p:cNvSpPr/>
          <p:nvPr/>
        </p:nvSpPr>
        <p:spPr>
          <a:xfrm>
            <a:off x="214200" y="1571760"/>
            <a:ext cx="8715240" cy="37144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GEREKSİZ YERE 112 ACİL ÇAĞRI MERKEZİNİ MEŞGUL ETMEYİN </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626"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627" name="19 İçerik Yer Tutucusu"/>
          <p:cNvSpPr/>
          <p:nvPr/>
        </p:nvSpPr>
        <p:spPr>
          <a:xfrm>
            <a:off x="357120" y="1928880"/>
            <a:ext cx="8500680" cy="328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Acil çağrı merkezi arandığında; olayın nerde olduğu, ne olduğu, ne kadar kişinin etkilendiği ve ne tür hastalık / yaralanma meydana geldiğini belirtip, karşı tarafın sorularını yanıtlayın. </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Eğer herhangi bir yerde sebebini ve durumunu bilmediğiniz hareketsiz yatan bir kişi görürseniz, acil çağrı yapmadan önce kişinin hayati fonksiyonlarını kontrol edin ve gerekliyse acil çağrı yapın.  Acil durumdan emin olmanız halinde ise müdahaleye başlamadan acil çağrı merkezini arayın.  </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p:txBody>
      </p:sp>
      <p:pic>
        <p:nvPicPr>
          <p:cNvPr id="628"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629"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30"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ACİL ÇAĞRI MERKEZİ (112) ARAMA</a:t>
            </a:r>
            <a:endParaRPr lang="tr-TR" sz="2400" b="0" strike="noStrike" spc="-1">
              <a:latin typeface="Arial"/>
            </a:endParaRPr>
          </a:p>
        </p:txBody>
      </p:sp>
      <p:pic>
        <p:nvPicPr>
          <p:cNvPr id="631" name="Picture 6" descr="C:\Users\Metin\Desktop\TSSF SUNUM ÇALIŞMASI\DONELER\ilk yardım\495_5000c.jpg"/>
          <p:cNvPicPr/>
          <p:nvPr/>
        </p:nvPicPr>
        <p:blipFill>
          <a:blip r:embed="rId4"/>
          <a:stretch/>
        </p:blipFill>
        <p:spPr>
          <a:xfrm>
            <a:off x="4643280" y="5500800"/>
            <a:ext cx="3071520" cy="928440"/>
          </a:xfrm>
          <a:prstGeom prst="rect">
            <a:avLst/>
          </a:prstGeom>
          <a:ln w="0">
            <a:noFill/>
          </a:ln>
        </p:spPr>
      </p:pic>
      <p:sp>
        <p:nvSpPr>
          <p:cNvPr id="63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634" name="19 İçerik Yer Tutucusu"/>
          <p:cNvSpPr/>
          <p:nvPr/>
        </p:nvSpPr>
        <p:spPr>
          <a:xfrm>
            <a:off x="214200" y="1357200"/>
            <a:ext cx="8715240" cy="21427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BİLİNÇ DURUMUNUN TESPİT EDİLMESİ (YETİŞKİN VE ÇOCUK)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635" name="Picture 3" descr="C:\Users\Metin\Desktop\TSSF SUNUM ÇALIŞMASI\DONELER\ilk yardım\Opera Anlık Görüntü_2018-07-23_161058_drive.google.com.png"/>
          <p:cNvPicPr/>
          <p:nvPr/>
        </p:nvPicPr>
        <p:blipFill>
          <a:blip r:embed="rId4"/>
          <a:stretch/>
        </p:blipFill>
        <p:spPr>
          <a:xfrm>
            <a:off x="5715000" y="3714840"/>
            <a:ext cx="3142800" cy="18568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6"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graphicFrame>
        <p:nvGraphicFramePr>
          <p:cNvPr id="637" name="9 Tablo"/>
          <p:cNvGraphicFramePr/>
          <p:nvPr/>
        </p:nvGraphicFramePr>
        <p:xfrm>
          <a:off x="357120" y="1928880"/>
          <a:ext cx="8429400" cy="1428480"/>
        </p:xfrm>
        <a:graphic>
          <a:graphicData uri="http://schemas.openxmlformats.org/drawingml/2006/table">
            <a:tbl>
              <a:tblPr/>
              <a:tblGrid>
                <a:gridCol w="2300760">
                  <a:extLst>
                    <a:ext uri="{9D8B030D-6E8A-4147-A177-3AD203B41FA5}">
                      <a16:colId xmlns:a16="http://schemas.microsoft.com/office/drawing/2014/main" val="20000"/>
                    </a:ext>
                  </a:extLst>
                </a:gridCol>
                <a:gridCol w="6128640">
                  <a:extLst>
                    <a:ext uri="{9D8B030D-6E8A-4147-A177-3AD203B41FA5}">
                      <a16:colId xmlns:a16="http://schemas.microsoft.com/office/drawing/2014/main" val="20001"/>
                    </a:ext>
                  </a:extLst>
                </a:gridCol>
              </a:tblGrid>
              <a:tr h="475920">
                <a:tc>
                  <a:txBody>
                    <a:bodyPr/>
                    <a:lstStyle/>
                    <a:p>
                      <a:pPr marL="19080" indent="-6120">
                        <a:lnSpc>
                          <a:spcPct val="107000"/>
                        </a:lnSpc>
                        <a:tabLst>
                          <a:tab pos="0" algn="l"/>
                        </a:tabLst>
                      </a:pPr>
                      <a:r>
                        <a:rPr lang="en-US" sz="2000" b="1" strike="noStrike" spc="-1">
                          <a:solidFill>
                            <a:srgbClr val="000000"/>
                          </a:solidFill>
                          <a:latin typeface="Arial"/>
                          <a:ea typeface="Arial"/>
                        </a:rPr>
                        <a:t>• B – Bakmak</a:t>
                      </a:r>
                      <a:endParaRPr lang="tr-TR" sz="2000" b="0" strike="noStrike" spc="-1">
                        <a:latin typeface="Arial"/>
                      </a:endParaRPr>
                    </a:p>
                  </a:txBody>
                  <a:tcPr marR="72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6480" indent="-6120">
                        <a:lnSpc>
                          <a:spcPct val="107000"/>
                        </a:lnSpc>
                        <a:tabLst>
                          <a:tab pos="0" algn="l"/>
                        </a:tabLst>
                      </a:pPr>
                      <a:r>
                        <a:rPr lang="tr-TR" sz="2000" b="0" strike="noStrike" spc="-1">
                          <a:solidFill>
                            <a:srgbClr val="000000"/>
                          </a:solidFill>
                          <a:latin typeface="Arial"/>
                          <a:ea typeface="Arial"/>
                        </a:rPr>
                        <a:t>  </a:t>
                      </a:r>
                      <a:r>
                        <a:rPr lang="en-US" sz="2000" b="0" strike="noStrike" spc="-1">
                          <a:solidFill>
                            <a:srgbClr val="000000"/>
                          </a:solidFill>
                          <a:latin typeface="Arial"/>
                          <a:ea typeface="Arial"/>
                        </a:rPr>
                        <a:t>Baş hareketi tespit edilememekte</a:t>
                      </a:r>
                      <a:endParaRPr lang="tr-TR" sz="2000" b="0" strike="noStrike" spc="-1">
                        <a:latin typeface="Arial"/>
                      </a:endParaRPr>
                    </a:p>
                  </a:txBody>
                  <a:tcPr marR="7272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475920">
                <a:tc>
                  <a:txBody>
                    <a:bodyPr/>
                    <a:lstStyle/>
                    <a:p>
                      <a:pPr marL="19080" indent="-6120">
                        <a:lnSpc>
                          <a:spcPct val="107000"/>
                        </a:lnSpc>
                        <a:tabLst>
                          <a:tab pos="0" algn="l"/>
                        </a:tabLst>
                      </a:pPr>
                      <a:r>
                        <a:rPr lang="en-US" sz="2000" b="1" strike="noStrike" spc="-1">
                          <a:solidFill>
                            <a:srgbClr val="000000"/>
                          </a:solidFill>
                          <a:latin typeface="Arial"/>
                          <a:ea typeface="Arial"/>
                        </a:rPr>
                        <a:t>• S – Seslenmek</a:t>
                      </a:r>
                      <a:endParaRPr lang="tr-TR" sz="2000" b="0" strike="noStrike" spc="-1">
                        <a:latin typeface="Arial"/>
                      </a:endParaRPr>
                    </a:p>
                  </a:txBody>
                  <a:tcPr marR="72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6480" indent="-6120">
                        <a:lnSpc>
                          <a:spcPct val="107000"/>
                        </a:lnSpc>
                        <a:tabLst>
                          <a:tab pos="0" algn="l"/>
                        </a:tabLst>
                      </a:pPr>
                      <a:r>
                        <a:rPr lang="tr-TR" sz="2000" b="0" strike="noStrike" spc="-1">
                          <a:solidFill>
                            <a:srgbClr val="000000"/>
                          </a:solidFill>
                          <a:latin typeface="Arial"/>
                          <a:ea typeface="Arial"/>
                        </a:rPr>
                        <a:t>  </a:t>
                      </a:r>
                      <a:r>
                        <a:rPr lang="en-US" sz="2000" b="0" strike="noStrike" spc="-1">
                          <a:solidFill>
                            <a:srgbClr val="000000"/>
                          </a:solidFill>
                          <a:latin typeface="Arial"/>
                          <a:ea typeface="Arial"/>
                        </a:rPr>
                        <a:t>Yüksek sesle seslenince reaksiyon vermemekte</a:t>
                      </a:r>
                      <a:endParaRPr lang="tr-TR" sz="2000" b="0" strike="noStrike" spc="-1">
                        <a:latin typeface="Arial"/>
                      </a:endParaRPr>
                    </a:p>
                  </a:txBody>
                  <a:tcPr marR="7272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476640">
                <a:tc>
                  <a:txBody>
                    <a:bodyPr/>
                    <a:lstStyle/>
                    <a:p>
                      <a:pPr marL="19080" indent="-6120">
                        <a:lnSpc>
                          <a:spcPct val="107000"/>
                        </a:lnSpc>
                        <a:tabLst>
                          <a:tab pos="0" algn="l"/>
                        </a:tabLst>
                      </a:pPr>
                      <a:r>
                        <a:rPr lang="en-US" sz="2000" b="1" strike="noStrike" spc="-1">
                          <a:solidFill>
                            <a:srgbClr val="000000"/>
                          </a:solidFill>
                          <a:latin typeface="Arial"/>
                          <a:ea typeface="Arial"/>
                        </a:rPr>
                        <a:t>• D – Dokunmak</a:t>
                      </a:r>
                      <a:endParaRPr lang="tr-TR" sz="2000" b="0" strike="noStrike" spc="-1">
                        <a:latin typeface="Arial"/>
                      </a:endParaRPr>
                    </a:p>
                  </a:txBody>
                  <a:tcPr marR="72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6480" indent="-6120">
                        <a:lnSpc>
                          <a:spcPct val="107000"/>
                        </a:lnSpc>
                        <a:tabLst>
                          <a:tab pos="0" algn="l"/>
                        </a:tabLst>
                      </a:pPr>
                      <a:r>
                        <a:rPr lang="tr-TR" sz="2000" b="0" strike="noStrike" spc="-1">
                          <a:solidFill>
                            <a:srgbClr val="000000"/>
                          </a:solidFill>
                          <a:latin typeface="Arial"/>
                          <a:ea typeface="Arial"/>
                        </a:rPr>
                        <a:t>  </a:t>
                      </a:r>
                      <a:r>
                        <a:rPr lang="en-US" sz="2000" b="0" strike="noStrike" spc="-1">
                          <a:solidFill>
                            <a:srgbClr val="000000"/>
                          </a:solidFill>
                          <a:latin typeface="Arial"/>
                          <a:ea typeface="Arial"/>
                        </a:rPr>
                        <a:t>Acıya reaksiyon vermemekte</a:t>
                      </a:r>
                      <a:endParaRPr lang="tr-TR" sz="2000" b="0" strike="noStrike" spc="-1">
                        <a:latin typeface="Arial"/>
                      </a:endParaRPr>
                    </a:p>
                  </a:txBody>
                  <a:tcPr marR="7272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bl>
          </a:graphicData>
        </a:graphic>
      </p:graphicFrame>
      <p:pic>
        <p:nvPicPr>
          <p:cNvPr id="638" name="Picture 2" descr="C:\Users\Metin\Desktop\TSSF SUNUM ÇALIŞMASI\DONELER\ilk yardım\10-0.jpg"/>
          <p:cNvPicPr/>
          <p:nvPr/>
        </p:nvPicPr>
        <p:blipFill>
          <a:blip r:embed="rId5"/>
          <a:stretch/>
        </p:blipFill>
        <p:spPr>
          <a:xfrm>
            <a:off x="285840" y="3714840"/>
            <a:ext cx="5209200" cy="18568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9" name="15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40"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BİLİNÇ KONTROLÜ</a:t>
            </a:r>
            <a:endParaRPr lang="tr-TR" sz="2400" b="0" strike="noStrike" spc="-1">
              <a:latin typeface="Arial"/>
            </a:endParaRPr>
          </a:p>
        </p:txBody>
      </p:sp>
      <p:sp>
        <p:nvSpPr>
          <p:cNvPr id="64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44" name="20 Dikdörtgen"/>
          <p:cNvSpPr/>
          <p:nvPr/>
        </p:nvSpPr>
        <p:spPr>
          <a:xfrm>
            <a:off x="2643120" y="1643040"/>
            <a:ext cx="4000320" cy="3351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48">
                <a:solidFill>
                  <a:srgbClr val="105766"/>
                </a:solidFill>
                <a:latin typeface="Times New Roman"/>
              </a:rPr>
              <a:t>SPORCU CANKURTARAN</a:t>
            </a:r>
            <a:endParaRPr lang="tr-TR" sz="1600" b="0" strike="noStrike" spc="-1">
              <a:latin typeface="Arial"/>
            </a:endParaRPr>
          </a:p>
        </p:txBody>
      </p:sp>
      <p:sp>
        <p:nvSpPr>
          <p:cNvPr id="145" name="22 Dikdörtgen"/>
          <p:cNvSpPr/>
          <p:nvPr/>
        </p:nvSpPr>
        <p:spPr>
          <a:xfrm>
            <a:off x="428760" y="2233080"/>
            <a:ext cx="4000320" cy="3351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0" strike="noStrike" spc="-1">
                <a:solidFill>
                  <a:srgbClr val="3C8FA2"/>
                </a:solidFill>
                <a:latin typeface="Times New Roman"/>
                <a:ea typeface="Verdana"/>
              </a:rPr>
              <a:t>BRONZ CANKURTARAN</a:t>
            </a:r>
            <a:endParaRPr lang="tr-TR" sz="1600" b="0" strike="noStrike" spc="-1">
              <a:latin typeface="Arial"/>
            </a:endParaRPr>
          </a:p>
        </p:txBody>
      </p:sp>
      <p:sp>
        <p:nvSpPr>
          <p:cNvPr id="146" name="23 Dikdörtgen"/>
          <p:cNvSpPr/>
          <p:nvPr/>
        </p:nvSpPr>
        <p:spPr>
          <a:xfrm>
            <a:off x="428760" y="2751840"/>
            <a:ext cx="4000320" cy="3351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0" strike="noStrike" spc="-1">
                <a:solidFill>
                  <a:srgbClr val="3C8FA2"/>
                </a:solidFill>
                <a:latin typeface="Times New Roman"/>
                <a:ea typeface="Verdana"/>
              </a:rPr>
              <a:t>GÜMÜŞ CANKURTARAN</a:t>
            </a:r>
            <a:endParaRPr lang="tr-TR" sz="1600" b="0" strike="noStrike" spc="-1">
              <a:latin typeface="Arial"/>
            </a:endParaRPr>
          </a:p>
        </p:txBody>
      </p:sp>
      <p:sp>
        <p:nvSpPr>
          <p:cNvPr id="147" name="24 Dikdörtgen"/>
          <p:cNvSpPr/>
          <p:nvPr/>
        </p:nvSpPr>
        <p:spPr>
          <a:xfrm>
            <a:off x="428760" y="3233160"/>
            <a:ext cx="4000320" cy="3351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0" strike="noStrike" spc="-1">
                <a:solidFill>
                  <a:srgbClr val="3C8FA2"/>
                </a:solidFill>
                <a:latin typeface="Times New Roman"/>
                <a:ea typeface="Verdana"/>
              </a:rPr>
              <a:t>ALTIN CANKURTARAN</a:t>
            </a:r>
            <a:endParaRPr lang="tr-TR" sz="1600" b="0" strike="noStrike" spc="-1">
              <a:latin typeface="Arial"/>
            </a:endParaRPr>
          </a:p>
        </p:txBody>
      </p:sp>
      <p:sp>
        <p:nvSpPr>
          <p:cNvPr id="148" name="25 Dikdörtgen"/>
          <p:cNvSpPr/>
          <p:nvPr/>
        </p:nvSpPr>
        <p:spPr>
          <a:xfrm>
            <a:off x="4643280" y="2214720"/>
            <a:ext cx="4071600" cy="335160"/>
          </a:xfrm>
          <a:prstGeom prst="rect">
            <a:avLst/>
          </a:prstGeom>
          <a:solidFill>
            <a:srgbClr val="FFFFFF"/>
          </a:solidFill>
          <a:ln>
            <a:noFill/>
          </a:ln>
          <a:scene3d>
            <a:camera prst="orthographicFront">
              <a:rot lat="0" lon="0" rev="0"/>
            </a:camera>
            <a:lightRig rig="chilly" dir="tl">
              <a:rot lat="0" lon="0" rev="18480000"/>
            </a:lightRig>
          </a:scene3d>
          <a:sp3d prstMaterial="clear">
            <a:bevelT h="63500"/>
          </a:sp3d>
        </p:spPr>
        <p:style>
          <a:lnRef idx="2">
            <a:schemeClr val="dk1"/>
          </a:lnRef>
          <a:fillRef idx="1">
            <a:schemeClr val="lt1"/>
          </a:fillRef>
          <a:effectRef idx="0">
            <a:schemeClr val="dk1"/>
          </a:effectRef>
          <a:fontRef idx="minor"/>
        </p:style>
        <p:txBody>
          <a:bodyPr>
            <a:spAutoFit/>
            <a:scene3d>
              <a:camera prst="orthographicFront">
                <a:rot lat="0" lon="0" rev="0"/>
              </a:camera>
              <a:lightRig rig="chilly" dir="tl">
                <a:rot lat="0" lon="0" rev="18480000"/>
              </a:lightRig>
            </a:scene3d>
            <a:sp3d prstMaterial="clear">
              <a:bevelT h="63500"/>
            </a:sp3d>
          </a:bodyPr>
          <a:lstStyle/>
          <a:p>
            <a:pPr algn="ctr">
              <a:lnSpc>
                <a:spcPct val="100000"/>
              </a:lnSpc>
            </a:pPr>
            <a:r>
              <a:rPr lang="tr-TR" sz="1600" b="0" strike="noStrike" spc="-1">
                <a:solidFill>
                  <a:srgbClr val="F7070C"/>
                </a:solidFill>
                <a:latin typeface="Times New Roman"/>
              </a:rPr>
              <a:t>BRONZ CANKURTARAN EĞİTMEN</a:t>
            </a:r>
            <a:endParaRPr lang="tr-TR" sz="1600" b="0" strike="noStrike" spc="-1">
              <a:latin typeface="Arial"/>
            </a:endParaRPr>
          </a:p>
        </p:txBody>
      </p:sp>
      <p:sp>
        <p:nvSpPr>
          <p:cNvPr id="149" name="26 Dikdörtgen"/>
          <p:cNvSpPr/>
          <p:nvPr/>
        </p:nvSpPr>
        <p:spPr>
          <a:xfrm>
            <a:off x="4643280" y="2714760"/>
            <a:ext cx="4071600" cy="335160"/>
          </a:xfrm>
          <a:prstGeom prst="rect">
            <a:avLst/>
          </a:prstGeom>
          <a:solidFill>
            <a:srgbClr val="FFFFFF"/>
          </a:solidFill>
          <a:ln>
            <a:noFill/>
          </a:ln>
          <a:scene3d>
            <a:camera prst="orthographicFront">
              <a:rot lat="0" lon="0" rev="0"/>
            </a:camera>
            <a:lightRig rig="chilly" dir="tl">
              <a:rot lat="0" lon="0" rev="18480000"/>
            </a:lightRig>
          </a:scene3d>
          <a:sp3d prstMaterial="clear">
            <a:bevelT h="63500"/>
          </a:sp3d>
        </p:spPr>
        <p:style>
          <a:lnRef idx="2">
            <a:schemeClr val="dk1"/>
          </a:lnRef>
          <a:fillRef idx="1">
            <a:schemeClr val="lt1"/>
          </a:fillRef>
          <a:effectRef idx="0">
            <a:schemeClr val="dk1"/>
          </a:effectRef>
          <a:fontRef idx="minor"/>
        </p:style>
        <p:txBody>
          <a:bodyPr>
            <a:spAutoFit/>
            <a:scene3d>
              <a:camera prst="orthographicFront">
                <a:rot lat="0" lon="0" rev="0"/>
              </a:camera>
              <a:lightRig rig="chilly" dir="tl">
                <a:rot lat="0" lon="0" rev="18480000"/>
              </a:lightRig>
            </a:scene3d>
            <a:sp3d prstMaterial="clear">
              <a:bevelT h="63500"/>
            </a:sp3d>
          </a:bodyPr>
          <a:lstStyle/>
          <a:p>
            <a:pPr algn="ctr">
              <a:lnSpc>
                <a:spcPct val="100000"/>
              </a:lnSpc>
            </a:pPr>
            <a:r>
              <a:rPr lang="tr-TR" sz="1600" b="0" strike="noStrike" spc="-1">
                <a:solidFill>
                  <a:srgbClr val="F7070C"/>
                </a:solidFill>
                <a:latin typeface="Times New Roman"/>
              </a:rPr>
              <a:t>GÜMÜŞ CANKURTARAN EĞİTMEN</a:t>
            </a:r>
            <a:endParaRPr lang="tr-TR" sz="1600" b="0" strike="noStrike" spc="-1">
              <a:latin typeface="Arial"/>
            </a:endParaRPr>
          </a:p>
        </p:txBody>
      </p:sp>
      <p:sp>
        <p:nvSpPr>
          <p:cNvPr id="150" name="27 Dikdörtgen"/>
          <p:cNvSpPr/>
          <p:nvPr/>
        </p:nvSpPr>
        <p:spPr>
          <a:xfrm>
            <a:off x="4643280" y="3214800"/>
            <a:ext cx="4071600" cy="335160"/>
          </a:xfrm>
          <a:prstGeom prst="rect">
            <a:avLst/>
          </a:prstGeom>
          <a:solidFill>
            <a:srgbClr val="FFFFFF"/>
          </a:solidFill>
          <a:ln>
            <a:noFill/>
          </a:ln>
          <a:scene3d>
            <a:camera prst="orthographicFront">
              <a:rot lat="0" lon="0" rev="0"/>
            </a:camera>
            <a:lightRig rig="chilly" dir="tl">
              <a:rot lat="0" lon="0" rev="18480000"/>
            </a:lightRig>
          </a:scene3d>
          <a:sp3d prstMaterial="clear">
            <a:bevelT h="63500"/>
          </a:sp3d>
        </p:spPr>
        <p:style>
          <a:lnRef idx="2">
            <a:schemeClr val="dk1"/>
          </a:lnRef>
          <a:fillRef idx="1">
            <a:schemeClr val="lt1"/>
          </a:fillRef>
          <a:effectRef idx="0">
            <a:schemeClr val="dk1"/>
          </a:effectRef>
          <a:fontRef idx="minor"/>
        </p:style>
        <p:txBody>
          <a:bodyPr>
            <a:spAutoFit/>
            <a:scene3d>
              <a:camera prst="orthographicFront">
                <a:rot lat="0" lon="0" rev="0"/>
              </a:camera>
              <a:lightRig rig="chilly" dir="tl">
                <a:rot lat="0" lon="0" rev="18480000"/>
              </a:lightRig>
            </a:scene3d>
            <a:sp3d prstMaterial="clear">
              <a:bevelT h="63500"/>
            </a:sp3d>
          </a:bodyPr>
          <a:lstStyle/>
          <a:p>
            <a:pPr algn="ctr">
              <a:lnSpc>
                <a:spcPct val="100000"/>
              </a:lnSpc>
            </a:pPr>
            <a:r>
              <a:rPr lang="tr-TR" sz="1600" b="0" strike="noStrike" spc="-1">
                <a:solidFill>
                  <a:srgbClr val="F7070C"/>
                </a:solidFill>
                <a:latin typeface="Times New Roman"/>
              </a:rPr>
              <a:t>ALTIN CANKURTARAN EĞİTMEN</a:t>
            </a:r>
            <a:endParaRPr lang="tr-TR" sz="1600" b="0" strike="noStrike" spc="-1">
              <a:latin typeface="Arial"/>
            </a:endParaRPr>
          </a:p>
        </p:txBody>
      </p:sp>
      <p:pic>
        <p:nvPicPr>
          <p:cNvPr id="151" name="Picture 2" descr="C:\Users\Metin\Desktop\TSSF SUNUM ÇALIŞMASI\Untitled-4.jpg"/>
          <p:cNvPicPr/>
          <p:nvPr/>
        </p:nvPicPr>
        <p:blipFill>
          <a:blip r:embed="rId2"/>
          <a:stretch/>
        </p:blipFill>
        <p:spPr>
          <a:xfrm>
            <a:off x="2966040" y="3714840"/>
            <a:ext cx="3391560" cy="1856880"/>
          </a:xfrm>
          <a:prstGeom prst="rect">
            <a:avLst/>
          </a:prstGeom>
          <a:ln w="0">
            <a:noFill/>
          </a:ln>
        </p:spPr>
      </p:pic>
      <p:pic>
        <p:nvPicPr>
          <p:cNvPr id="152"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153" name="17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54" name="1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 ILS CANKURTARAN SERTİFİKA SİSTEMİ</a:t>
            </a:r>
            <a:endParaRPr lang="tr-TR" sz="2400" b="0" strike="noStrike" spc="-1">
              <a:latin typeface="Arial"/>
            </a:endParaRPr>
          </a:p>
        </p:txBody>
      </p:sp>
      <p:sp>
        <p:nvSpPr>
          <p:cNvPr id="15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19 İçerik Yer Tutucusu"/>
          <p:cNvSpPr/>
          <p:nvPr/>
        </p:nvSpPr>
        <p:spPr>
          <a:xfrm>
            <a:off x="214200" y="135720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BİLİNÇ DURUMUNUN TESPİT EDİLMESİ (BEBEK)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643"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644" name="Picture 2" descr="C:\Users\Metin\Desktop\TSSF SUNUM ÇALIŞMASI\DONELER\ilk yardım\bebek\beb-tem-yas-dest-1.jpg"/>
          <p:cNvPicPr/>
          <p:nvPr/>
        </p:nvPicPr>
        <p:blipFill>
          <a:blip r:embed="rId3"/>
          <a:stretch/>
        </p:blipFill>
        <p:spPr>
          <a:xfrm>
            <a:off x="1214280" y="2000160"/>
            <a:ext cx="6643440" cy="31428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5"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646"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47" name="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BİLİNÇ KONTROLÜ</a:t>
            </a:r>
            <a:endParaRPr lang="tr-TR" sz="2400" b="0" strike="noStrike" spc="-1">
              <a:latin typeface="Arial"/>
            </a:endParaRPr>
          </a:p>
        </p:txBody>
      </p:sp>
      <p:sp>
        <p:nvSpPr>
          <p:cNvPr id="64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19 İçerik Yer Tutucusu"/>
          <p:cNvSpPr/>
          <p:nvPr/>
        </p:nvSpPr>
        <p:spPr>
          <a:xfrm>
            <a:off x="214200" y="135720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YETİŞKİN – ÇOCUK - BEBEK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650" name="Picture 7" descr="C:\Users\Metin\Desktop\TSSF SUNUM ÇALIŞMASI\DONELER\ilk yardım\bas-cene.jpg"/>
          <p:cNvPicPr/>
          <p:nvPr/>
        </p:nvPicPr>
        <p:blipFill>
          <a:blip r:embed="rId3"/>
          <a:stretch/>
        </p:blipFill>
        <p:spPr>
          <a:xfrm>
            <a:off x="1000080" y="1928880"/>
            <a:ext cx="7143480" cy="3500280"/>
          </a:xfrm>
          <a:prstGeom prst="rect">
            <a:avLst/>
          </a:prstGeom>
          <a:ln w="0">
            <a:noFill/>
          </a:ln>
        </p:spPr>
      </p:pic>
      <p:sp>
        <p:nvSpPr>
          <p:cNvPr id="651"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652" name="13 Dikdörtgen"/>
          <p:cNvSpPr/>
          <p:nvPr/>
        </p:nvSpPr>
        <p:spPr>
          <a:xfrm>
            <a:off x="5357880" y="2357280"/>
            <a:ext cx="292860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1" strike="noStrike" spc="-1">
                <a:solidFill>
                  <a:srgbClr val="000000"/>
                </a:solidFill>
                <a:latin typeface="Arial"/>
              </a:rPr>
              <a:t>Baş – Çene Pozisyonu</a:t>
            </a:r>
            <a:endParaRPr lang="tr-TR" sz="2000" b="0" strike="noStrike" spc="-1">
              <a:latin typeface="Arial"/>
            </a:endParaRPr>
          </a:p>
        </p:txBody>
      </p:sp>
      <p:pic>
        <p:nvPicPr>
          <p:cNvPr id="653"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654"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55" name="1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SOLUNUM YOLU AÇMA TEKNİĞİ</a:t>
            </a:r>
            <a:endParaRPr lang="tr-TR" sz="2400" b="0" strike="noStrike" spc="-1">
              <a:latin typeface="Arial"/>
            </a:endParaRPr>
          </a:p>
        </p:txBody>
      </p:sp>
      <p:sp>
        <p:nvSpPr>
          <p:cNvPr id="65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19 İçerik Yer Tutucusu"/>
          <p:cNvSpPr/>
          <p:nvPr/>
        </p:nvSpPr>
        <p:spPr>
          <a:xfrm>
            <a:off x="214200" y="135720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gn="ctr">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r>
              <a:rPr lang="tr-TR" sz="2000" b="1" strike="noStrike" spc="-1">
                <a:solidFill>
                  <a:srgbClr val="CD1D25"/>
                </a:solidFill>
                <a:latin typeface="Arial"/>
              </a:rPr>
              <a:t>         SOLUNUM YOLU AÇIK                    SOLUNUM YOLU KAPALI</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658"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659" name="Picture 2" descr="C:\Users\Metin\Desktop\TSSF SUNUM ÇALIŞMASI\DONELER\ilk yardım\Open-and-Closed-Airway.png"/>
          <p:cNvPicPr/>
          <p:nvPr/>
        </p:nvPicPr>
        <p:blipFill>
          <a:blip r:embed="rId3"/>
          <a:stretch/>
        </p:blipFill>
        <p:spPr>
          <a:xfrm>
            <a:off x="561960" y="1814400"/>
            <a:ext cx="8081640" cy="2900160"/>
          </a:xfrm>
          <a:prstGeom prst="rect">
            <a:avLst/>
          </a:prstGeom>
          <a:ln w="0">
            <a:noFill/>
          </a:ln>
        </p:spPr>
      </p:pic>
      <p:pic>
        <p:nvPicPr>
          <p:cNvPr id="660"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661" name="15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62" name="1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SOLUNUM YOLU AÇMA TEKNİĞİ    </a:t>
            </a:r>
            <a:endParaRPr lang="tr-TR" sz="2400" b="0" strike="noStrike" spc="-1">
              <a:latin typeface="Arial"/>
            </a:endParaRPr>
          </a:p>
        </p:txBody>
      </p:sp>
      <p:sp>
        <p:nvSpPr>
          <p:cNvPr id="66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19 İçerik Yer Tutucusu"/>
          <p:cNvSpPr/>
          <p:nvPr/>
        </p:nvSpPr>
        <p:spPr>
          <a:xfrm>
            <a:off x="214200" y="1500120"/>
            <a:ext cx="8715240" cy="414288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BAK – DİNLE – HİSSET          (YETİŞKİN – ÇOCUK – BEBEK)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665"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666" name="Picture 5" descr="C:\Users\Metin\Desktop\TSSF SUNUM ÇALIŞMASI\DONELER\ilk yardım\bakdinlehisset.jpg"/>
          <p:cNvPicPr/>
          <p:nvPr/>
        </p:nvPicPr>
        <p:blipFill>
          <a:blip r:embed="rId3"/>
          <a:stretch/>
        </p:blipFill>
        <p:spPr>
          <a:xfrm>
            <a:off x="1714320" y="2357280"/>
            <a:ext cx="5928840" cy="3071520"/>
          </a:xfrm>
          <a:prstGeom prst="rect">
            <a:avLst/>
          </a:prstGeom>
          <a:ln w="0">
            <a:noFill/>
          </a:ln>
        </p:spPr>
      </p:pic>
      <p:pic>
        <p:nvPicPr>
          <p:cNvPr id="667"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668"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69"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SOLUNUM KONTROLÜ</a:t>
            </a:r>
            <a:endParaRPr lang="tr-TR" sz="2400" b="0" strike="noStrike" spc="-1">
              <a:latin typeface="Arial"/>
            </a:endParaRPr>
          </a:p>
        </p:txBody>
      </p:sp>
      <p:sp>
        <p:nvSpPr>
          <p:cNvPr id="67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19 İçerik Yer Tutucusu"/>
          <p:cNvSpPr/>
          <p:nvPr/>
        </p:nvSpPr>
        <p:spPr>
          <a:xfrm>
            <a:off x="214200" y="1500120"/>
            <a:ext cx="8715240" cy="3142800"/>
          </a:xfrm>
          <a:prstGeom prst="rect">
            <a:avLst/>
          </a:prstGeom>
          <a:solidFill>
            <a:schemeClr val="bg2"/>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BAK – DİNLE – HİSSET          (YETİŞKİN – ÇOCUK – BEBEK)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672"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673" name="9 Dikdörtgen"/>
          <p:cNvSpPr/>
          <p:nvPr/>
        </p:nvSpPr>
        <p:spPr>
          <a:xfrm>
            <a:off x="428760" y="2000160"/>
            <a:ext cx="8214840" cy="25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1" strike="noStrike" spc="-1">
                <a:solidFill>
                  <a:srgbClr val="000000"/>
                </a:solidFill>
                <a:latin typeface="Arial"/>
              </a:rPr>
              <a:t>Görerek: </a:t>
            </a:r>
            <a:r>
              <a:rPr lang="en-US" sz="2000" b="0" strike="noStrike" spc="-1">
                <a:solidFill>
                  <a:srgbClr val="000000"/>
                </a:solidFill>
                <a:latin typeface="Arial"/>
              </a:rPr>
              <a:t>Göğüs kafesinin soluk alıp verirken inip kalkması</a:t>
            </a:r>
            <a:r>
              <a:rPr lang="tr-TR" sz="2000" b="0" strike="noStrike" spc="-1">
                <a:solidFill>
                  <a:srgbClr val="000000"/>
                </a:solidFill>
                <a:latin typeface="Arial"/>
              </a:rPr>
              <a:t> gözlenir.</a:t>
            </a:r>
            <a:endParaRPr lang="tr-TR" sz="2000" b="0" strike="noStrike" spc="-1">
              <a:latin typeface="Arial"/>
            </a:endParaRPr>
          </a:p>
          <a:p>
            <a:pPr>
              <a:lnSpc>
                <a:spcPct val="100000"/>
              </a:lnSpc>
            </a:pPr>
            <a:endParaRPr lang="tr-TR" sz="2000" b="0" strike="noStrike" spc="-1">
              <a:latin typeface="Arial"/>
            </a:endParaRPr>
          </a:p>
          <a:p>
            <a:pPr>
              <a:lnSpc>
                <a:spcPct val="100000"/>
              </a:lnSpc>
            </a:pPr>
            <a:r>
              <a:rPr lang="en-US" sz="2000" b="1" strike="noStrike" spc="-1">
                <a:solidFill>
                  <a:srgbClr val="000000"/>
                </a:solidFill>
                <a:latin typeface="Arial"/>
              </a:rPr>
              <a:t>İşiterek:</a:t>
            </a:r>
            <a:r>
              <a:rPr lang="en-US" sz="2000" b="0" strike="noStrike" spc="-1">
                <a:solidFill>
                  <a:srgbClr val="000000"/>
                </a:solidFill>
                <a:latin typeface="Arial"/>
              </a:rPr>
              <a:t> Kulak, kazazedenin ağzı ve burnuna yanaştırılarak, soluk sesinin duyulup duyulmadığı kontrol edilir. </a:t>
            </a:r>
            <a:endParaRPr lang="tr-TR" sz="2000" b="0" strike="noStrike" spc="-1">
              <a:latin typeface="Arial"/>
            </a:endParaRPr>
          </a:p>
          <a:p>
            <a:pPr>
              <a:lnSpc>
                <a:spcPct val="100000"/>
              </a:lnSpc>
            </a:pPr>
            <a:endParaRPr lang="tr-TR" sz="2000" b="0" strike="noStrike" spc="-1">
              <a:latin typeface="Arial"/>
            </a:endParaRPr>
          </a:p>
          <a:p>
            <a:pPr>
              <a:lnSpc>
                <a:spcPct val="100000"/>
              </a:lnSpc>
            </a:pPr>
            <a:r>
              <a:rPr lang="en-US" sz="2000" b="1" strike="noStrike" spc="-1">
                <a:solidFill>
                  <a:srgbClr val="000000"/>
                </a:solidFill>
                <a:latin typeface="Arial"/>
              </a:rPr>
              <a:t>Hissederek: </a:t>
            </a:r>
            <a:r>
              <a:rPr lang="en-US" sz="2000" b="0" strike="noStrike" spc="-1">
                <a:solidFill>
                  <a:srgbClr val="000000"/>
                </a:solidFill>
                <a:latin typeface="Arial"/>
              </a:rPr>
              <a:t>Cankurtaran, kazazedenin soluk verdiğini hissetmek için, yanağını kazazedenin ağız ve burnuna yaklaştırır ve bir elini kazazedenin kalbinin üzerine koyar.</a:t>
            </a:r>
            <a:endParaRPr lang="tr-TR" sz="2000" b="0" strike="noStrike" spc="-1">
              <a:latin typeface="Arial"/>
            </a:endParaRPr>
          </a:p>
        </p:txBody>
      </p:sp>
      <p:pic>
        <p:nvPicPr>
          <p:cNvPr id="674" name="Picture 2" descr="C:\Users\Metin\Desktop\TSSF SUNUM ÇALIŞMASI\DONELER\ilk yardım\nmnmn.png"/>
          <p:cNvPicPr/>
          <p:nvPr/>
        </p:nvPicPr>
        <p:blipFill>
          <a:blip r:embed="rId3"/>
          <a:stretch/>
        </p:blipFill>
        <p:spPr>
          <a:xfrm>
            <a:off x="4214880" y="4786200"/>
            <a:ext cx="3642840" cy="17618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5"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676"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77" name="16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SOLUNUM KONTROLÜ</a:t>
            </a:r>
            <a:endParaRPr lang="tr-TR" sz="2400" b="0" strike="noStrike" spc="-1">
              <a:latin typeface="Arial"/>
            </a:endParaRPr>
          </a:p>
        </p:txBody>
      </p:sp>
      <p:sp>
        <p:nvSpPr>
          <p:cNvPr id="67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680"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681"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82" name="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AĞIZDAN AĞIZA YAPAY SOLUNUM UYGULAMASI</a:t>
            </a:r>
            <a:endParaRPr lang="tr-TR" sz="2400" b="0" strike="noStrike" spc="-1">
              <a:latin typeface="Arial"/>
            </a:endParaRPr>
          </a:p>
        </p:txBody>
      </p:sp>
      <p:pic>
        <p:nvPicPr>
          <p:cNvPr id="683" name="Picture 2" descr="C:\Users\Metin\Desktop\TSSF SUNUM ÇALIŞMASI\DONELER GÜMÜŞ\SFDSFSDF.png"/>
          <p:cNvPicPr/>
          <p:nvPr/>
        </p:nvPicPr>
        <p:blipFill>
          <a:blip r:embed="rId4"/>
          <a:stretch/>
        </p:blipFill>
        <p:spPr>
          <a:xfrm>
            <a:off x="928800" y="1571760"/>
            <a:ext cx="7286400" cy="39232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4"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(YETİŞKİN – ÇOCUK)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686" name="Picture 4" descr="C:\Users\Metin\Desktop\TSSF SUNUM ÇALIŞMASI\DONELER\ilk yardım\agizdan-agiza--300x264.jpg"/>
          <p:cNvPicPr/>
          <p:nvPr/>
        </p:nvPicPr>
        <p:blipFill>
          <a:blip r:embed="rId3"/>
          <a:stretch/>
        </p:blipFill>
        <p:spPr>
          <a:xfrm>
            <a:off x="3643200" y="1857240"/>
            <a:ext cx="5000400" cy="3642840"/>
          </a:xfrm>
          <a:prstGeom prst="rect">
            <a:avLst/>
          </a:prstGeom>
          <a:ln w="0">
            <a:noFill/>
          </a:ln>
          <a:effectLst>
            <a:softEdge rad="112680"/>
          </a:effectLst>
        </p:spPr>
      </p:pic>
      <p:sp>
        <p:nvSpPr>
          <p:cNvPr id="687"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688" name="16 Dikdörtgen"/>
          <p:cNvSpPr/>
          <p:nvPr/>
        </p:nvSpPr>
        <p:spPr>
          <a:xfrm>
            <a:off x="500040" y="2071800"/>
            <a:ext cx="3142800" cy="3255480"/>
          </a:xfrm>
          <a:prstGeom prst="rect">
            <a:avLst/>
          </a:prstGeom>
          <a:solidFill>
            <a:schemeClr val="bg2"/>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
                <a:solidFill>
                  <a:srgbClr val="000000"/>
                </a:solidFill>
                <a:latin typeface="Arial"/>
              </a:rPr>
              <a:t>HAVA YOLUNU AÇ</a:t>
            </a: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r>
              <a:rPr lang="tr-TR" sz="1600" b="1" strike="noStrike" spc="-1">
                <a:solidFill>
                  <a:srgbClr val="000000"/>
                </a:solidFill>
                <a:latin typeface="Arial"/>
              </a:rPr>
              <a:t> </a:t>
            </a:r>
            <a:endParaRPr lang="tr-TR" sz="1600" b="0" strike="noStrike" spc="-1">
              <a:latin typeface="Arial"/>
            </a:endParaRPr>
          </a:p>
          <a:p>
            <a:pPr algn="ctr">
              <a:lnSpc>
                <a:spcPct val="100000"/>
              </a:lnSpc>
            </a:pPr>
            <a:r>
              <a:rPr lang="tr-TR" sz="1600" b="1" strike="noStrike" spc="-1">
                <a:solidFill>
                  <a:srgbClr val="000000"/>
                </a:solidFill>
                <a:latin typeface="Arial"/>
              </a:rPr>
              <a:t>BURUN DELİKLERİNİ  KAPAT</a:t>
            </a: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r>
              <a:rPr lang="tr-TR" sz="1600" b="1" strike="noStrike" spc="-1">
                <a:solidFill>
                  <a:srgbClr val="000000"/>
                </a:solidFill>
                <a:latin typeface="Arial"/>
              </a:rPr>
              <a:t>AĞZINDAN </a:t>
            </a:r>
            <a:endParaRPr lang="tr-TR" sz="1600" b="0" strike="noStrike" spc="-1">
              <a:latin typeface="Arial"/>
            </a:endParaRPr>
          </a:p>
          <a:p>
            <a:pPr algn="ctr">
              <a:lnSpc>
                <a:spcPct val="100000"/>
              </a:lnSpc>
            </a:pPr>
            <a:r>
              <a:rPr lang="tr-TR" sz="2400" b="1" strike="noStrike" spc="-1">
                <a:solidFill>
                  <a:srgbClr val="FF0000"/>
                </a:solidFill>
                <a:latin typeface="Arial"/>
              </a:rPr>
              <a:t>2 SOLUK VER</a:t>
            </a:r>
            <a:endParaRPr lang="tr-TR" sz="2400" b="0" strike="noStrike" spc="-1">
              <a:latin typeface="Arial"/>
            </a:endParaRPr>
          </a:p>
          <a:p>
            <a:pPr algn="ctr">
              <a:lnSpc>
                <a:spcPct val="100000"/>
              </a:lnSpc>
            </a:pPr>
            <a:endParaRPr lang="tr-TR" sz="2400" b="0" strike="noStrike" spc="-1">
              <a:latin typeface="Arial"/>
            </a:endParaRPr>
          </a:p>
          <a:p>
            <a:pPr algn="ctr">
              <a:lnSpc>
                <a:spcPct val="100000"/>
              </a:lnSpc>
            </a:pPr>
            <a:endParaRPr lang="tr-TR" sz="2400" b="0" strike="noStrike" spc="-1">
              <a:latin typeface="Arial"/>
            </a:endParaRPr>
          </a:p>
          <a:p>
            <a:pPr algn="ctr">
              <a:lnSpc>
                <a:spcPct val="100000"/>
              </a:lnSpc>
            </a:pPr>
            <a:r>
              <a:rPr lang="tr-TR" sz="1600" b="1" strike="noStrike" spc="-1">
                <a:solidFill>
                  <a:srgbClr val="000000"/>
                </a:solidFill>
                <a:latin typeface="Arial"/>
              </a:rPr>
              <a:t>TEKRAR SOLUNUM KONTROLU YAP</a:t>
            </a:r>
            <a:endParaRPr lang="tr-TR" sz="1600" b="0" strike="noStrike" spc="-1">
              <a:latin typeface="Arial"/>
            </a:endParaRPr>
          </a:p>
        </p:txBody>
      </p:sp>
      <p:pic>
        <p:nvPicPr>
          <p:cNvPr id="689"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690" name="20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691"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AĞIZDAN AĞIZA YAPAY SOLUNUM UYGULAMASI</a:t>
            </a:r>
            <a:endParaRPr lang="tr-TR" sz="2400" b="0" strike="noStrike" spc="-1">
              <a:latin typeface="Arial"/>
            </a:endParaRPr>
          </a:p>
        </p:txBody>
      </p:sp>
      <p:sp>
        <p:nvSpPr>
          <p:cNvPr id="692" name="26 Aşağı Ok"/>
          <p:cNvSpPr/>
          <p:nvPr/>
        </p:nvSpPr>
        <p:spPr>
          <a:xfrm>
            <a:off x="1928880" y="25002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693" name="27 Aşağı Ok"/>
          <p:cNvSpPr/>
          <p:nvPr/>
        </p:nvSpPr>
        <p:spPr>
          <a:xfrm>
            <a:off x="1928880" y="32148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694" name="28 Aşağı Ok"/>
          <p:cNvSpPr/>
          <p:nvPr/>
        </p:nvSpPr>
        <p:spPr>
          <a:xfrm>
            <a:off x="1928880" y="43578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69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19 İçerik Yer Tutucusu"/>
          <p:cNvSpPr/>
          <p:nvPr/>
        </p:nvSpPr>
        <p:spPr>
          <a:xfrm>
            <a:off x="214200" y="1500120"/>
            <a:ext cx="878652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(YETİŞKİN – ÇOCUK)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697"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698" name="Picture 2" descr="C:\Users\Metin\Desktop\TSSF SUNUM ÇALIŞMASI\DONELER\ilk yardım\burun.jpg"/>
          <p:cNvPicPr/>
          <p:nvPr/>
        </p:nvPicPr>
        <p:blipFill>
          <a:blip r:embed="rId3"/>
          <a:stretch/>
        </p:blipFill>
        <p:spPr>
          <a:xfrm>
            <a:off x="4286160" y="1928880"/>
            <a:ext cx="4581000" cy="3500280"/>
          </a:xfrm>
          <a:prstGeom prst="rect">
            <a:avLst/>
          </a:prstGeom>
          <a:ln w="0">
            <a:noFill/>
          </a:ln>
          <a:effectLst>
            <a:softEdge rad="112680"/>
          </a:effectLst>
        </p:spPr>
      </p:pic>
      <p:pic>
        <p:nvPicPr>
          <p:cNvPr id="699"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00" name="2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01" name="23 Dikdörtgen"/>
          <p:cNvSpPr/>
          <p:nvPr/>
        </p:nvSpPr>
        <p:spPr>
          <a:xfrm>
            <a:off x="357120" y="2071800"/>
            <a:ext cx="3857400" cy="3012120"/>
          </a:xfrm>
          <a:prstGeom prst="rect">
            <a:avLst/>
          </a:prstGeom>
          <a:solidFill>
            <a:schemeClr val="bg2"/>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
                <a:solidFill>
                  <a:srgbClr val="000000"/>
                </a:solidFill>
                <a:latin typeface="Arial"/>
              </a:rPr>
              <a:t>HAVA YOLUNU AÇ</a:t>
            </a: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r>
              <a:rPr lang="tr-TR" sz="1600" b="1" strike="noStrike" spc="-1">
                <a:solidFill>
                  <a:srgbClr val="000000"/>
                </a:solidFill>
                <a:latin typeface="Arial"/>
              </a:rPr>
              <a:t> </a:t>
            </a:r>
            <a:endParaRPr lang="tr-TR" sz="1600" b="0" strike="noStrike" spc="-1">
              <a:latin typeface="Arial"/>
            </a:endParaRPr>
          </a:p>
          <a:p>
            <a:pPr algn="ctr">
              <a:lnSpc>
                <a:spcPct val="100000"/>
              </a:lnSpc>
            </a:pPr>
            <a:r>
              <a:rPr lang="tr-TR" sz="1600" b="1" strike="noStrike" spc="-1">
                <a:solidFill>
                  <a:srgbClr val="000000"/>
                </a:solidFill>
                <a:latin typeface="Arial"/>
              </a:rPr>
              <a:t>KAZAZEDENİN AĞZINI  KAPAT</a:t>
            </a: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r>
              <a:rPr lang="tr-TR" sz="1600" b="1" strike="noStrike" spc="-1">
                <a:solidFill>
                  <a:srgbClr val="000000"/>
                </a:solidFill>
                <a:latin typeface="Arial"/>
              </a:rPr>
              <a:t>BURUNDAN </a:t>
            </a:r>
            <a:endParaRPr lang="tr-TR" sz="1600" b="0" strike="noStrike" spc="-1">
              <a:latin typeface="Arial"/>
            </a:endParaRPr>
          </a:p>
          <a:p>
            <a:pPr algn="ctr">
              <a:lnSpc>
                <a:spcPct val="100000"/>
              </a:lnSpc>
            </a:pPr>
            <a:r>
              <a:rPr lang="tr-TR" sz="2400" b="1" strike="noStrike" spc="-1">
                <a:solidFill>
                  <a:srgbClr val="FF0000"/>
                </a:solidFill>
                <a:latin typeface="Arial"/>
              </a:rPr>
              <a:t>2 SOLUK VER</a:t>
            </a:r>
            <a:endParaRPr lang="tr-TR" sz="2400" b="0" strike="noStrike" spc="-1">
              <a:latin typeface="Arial"/>
            </a:endParaRPr>
          </a:p>
          <a:p>
            <a:pPr algn="ctr">
              <a:lnSpc>
                <a:spcPct val="100000"/>
              </a:lnSpc>
            </a:pPr>
            <a:endParaRPr lang="tr-TR" sz="2400" b="0" strike="noStrike" spc="-1">
              <a:latin typeface="Arial"/>
            </a:endParaRPr>
          </a:p>
          <a:p>
            <a:pPr algn="ctr">
              <a:lnSpc>
                <a:spcPct val="100000"/>
              </a:lnSpc>
            </a:pPr>
            <a:endParaRPr lang="tr-TR" sz="2400" b="0" strike="noStrike" spc="-1">
              <a:latin typeface="Arial"/>
            </a:endParaRPr>
          </a:p>
          <a:p>
            <a:pPr algn="ctr">
              <a:lnSpc>
                <a:spcPct val="100000"/>
              </a:lnSpc>
            </a:pPr>
            <a:r>
              <a:rPr lang="tr-TR" sz="1600" b="1" strike="noStrike" spc="-1">
                <a:solidFill>
                  <a:srgbClr val="000000"/>
                </a:solidFill>
                <a:latin typeface="Arial"/>
              </a:rPr>
              <a:t>TEKRAR SOLUNUM KONTROLU YAP</a:t>
            </a:r>
            <a:endParaRPr lang="tr-TR" sz="1600" b="0" strike="noStrike" spc="-1">
              <a:latin typeface="Arial"/>
            </a:endParaRPr>
          </a:p>
        </p:txBody>
      </p:sp>
      <p:sp>
        <p:nvSpPr>
          <p:cNvPr id="702" name="2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AĞIZDAN BURUNA YAPAY SOLUNUM UYGULAMASI</a:t>
            </a:r>
            <a:endParaRPr lang="tr-TR" sz="2400" b="0" strike="noStrike" spc="-1">
              <a:latin typeface="Arial"/>
            </a:endParaRPr>
          </a:p>
        </p:txBody>
      </p:sp>
      <p:sp>
        <p:nvSpPr>
          <p:cNvPr id="703" name="26 Aşağı Ok"/>
          <p:cNvSpPr/>
          <p:nvPr/>
        </p:nvSpPr>
        <p:spPr>
          <a:xfrm>
            <a:off x="2143080" y="25002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704" name="27 Aşağı Ok"/>
          <p:cNvSpPr/>
          <p:nvPr/>
        </p:nvSpPr>
        <p:spPr>
          <a:xfrm>
            <a:off x="2143080" y="32148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705" name="28 Aşağı Ok"/>
          <p:cNvSpPr/>
          <p:nvPr/>
        </p:nvSpPr>
        <p:spPr>
          <a:xfrm>
            <a:off x="2143080" y="43578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70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(BEBEK)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08"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09" name="Picture 2" descr="C:\Users\Metin\Desktop\TSSF SUNUM ÇALIŞMASI\DONELER\ilk yardım\bebek\IMD_CPR_infant_breathe_airway_EN.jpg"/>
          <p:cNvPicPr/>
          <p:nvPr/>
        </p:nvPicPr>
        <p:blipFill>
          <a:blip r:embed="rId3"/>
          <a:stretch/>
        </p:blipFill>
        <p:spPr>
          <a:xfrm>
            <a:off x="3786120" y="2000160"/>
            <a:ext cx="4928760" cy="35002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0"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11" name="20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12" name="21 Dikdörtgen"/>
          <p:cNvSpPr/>
          <p:nvPr/>
        </p:nvSpPr>
        <p:spPr>
          <a:xfrm>
            <a:off x="357120" y="2071800"/>
            <a:ext cx="3142800" cy="3255480"/>
          </a:xfrm>
          <a:prstGeom prst="rect">
            <a:avLst/>
          </a:prstGeom>
          <a:solidFill>
            <a:schemeClr val="bg2"/>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
                <a:solidFill>
                  <a:srgbClr val="000000"/>
                </a:solidFill>
                <a:latin typeface="Arial"/>
              </a:rPr>
              <a:t>HAVA YOLUNU AÇ</a:t>
            </a: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r>
              <a:rPr lang="tr-TR" sz="1600" b="1" strike="noStrike" spc="-1">
                <a:solidFill>
                  <a:srgbClr val="000000"/>
                </a:solidFill>
                <a:latin typeface="Arial"/>
              </a:rPr>
              <a:t>KONTROLLÜ BİR ŞEKİLDE</a:t>
            </a:r>
            <a:endParaRPr lang="tr-TR" sz="1600" b="0" strike="noStrike" spc="-1">
              <a:latin typeface="Arial"/>
            </a:endParaRPr>
          </a:p>
          <a:p>
            <a:pPr algn="ctr">
              <a:lnSpc>
                <a:spcPct val="100000"/>
              </a:lnSpc>
            </a:pPr>
            <a:r>
              <a:rPr lang="tr-TR" sz="1600" b="1" strike="noStrike" spc="-1">
                <a:solidFill>
                  <a:srgbClr val="000000"/>
                </a:solidFill>
                <a:latin typeface="Arial"/>
              </a:rPr>
              <a:t>AĞIZ VE BURUNDAN </a:t>
            </a:r>
            <a:endParaRPr lang="tr-TR" sz="1600" b="0" strike="noStrike" spc="-1">
              <a:latin typeface="Arial"/>
            </a:endParaRPr>
          </a:p>
          <a:p>
            <a:pPr algn="ctr">
              <a:lnSpc>
                <a:spcPct val="100000"/>
              </a:lnSpc>
            </a:pPr>
            <a:r>
              <a:rPr lang="tr-TR" sz="1600" b="1" strike="noStrike" spc="-1">
                <a:solidFill>
                  <a:srgbClr val="000000"/>
                </a:solidFill>
                <a:latin typeface="Arial"/>
              </a:rPr>
              <a:t>BİRLİKTE VE AYNI ANDA</a:t>
            </a:r>
            <a:endParaRPr lang="tr-TR" sz="1600" b="0" strike="noStrike" spc="-1">
              <a:latin typeface="Arial"/>
            </a:endParaRPr>
          </a:p>
          <a:p>
            <a:pPr algn="ctr">
              <a:lnSpc>
                <a:spcPct val="100000"/>
              </a:lnSpc>
            </a:pPr>
            <a:endParaRPr lang="tr-TR" sz="1600" b="0" strike="noStrike" spc="-1">
              <a:latin typeface="Arial"/>
            </a:endParaRPr>
          </a:p>
          <a:p>
            <a:pPr algn="ctr">
              <a:lnSpc>
                <a:spcPct val="100000"/>
              </a:lnSpc>
            </a:pPr>
            <a:r>
              <a:rPr lang="tr-TR" sz="2400" b="1" strike="noStrike" spc="-1">
                <a:solidFill>
                  <a:srgbClr val="FF0000"/>
                </a:solidFill>
                <a:latin typeface="Arial"/>
              </a:rPr>
              <a:t>2 SOLUK VER</a:t>
            </a:r>
            <a:endParaRPr lang="tr-TR" sz="2400" b="0" strike="noStrike" spc="-1">
              <a:latin typeface="Arial"/>
            </a:endParaRPr>
          </a:p>
          <a:p>
            <a:pPr algn="ctr">
              <a:lnSpc>
                <a:spcPct val="100000"/>
              </a:lnSpc>
            </a:pPr>
            <a:endParaRPr lang="tr-TR" sz="2400" b="0" strike="noStrike" spc="-1">
              <a:latin typeface="Arial"/>
            </a:endParaRPr>
          </a:p>
          <a:p>
            <a:pPr algn="ctr">
              <a:lnSpc>
                <a:spcPct val="100000"/>
              </a:lnSpc>
            </a:pPr>
            <a:endParaRPr lang="tr-TR" sz="2400" b="0" strike="noStrike" spc="-1">
              <a:latin typeface="Arial"/>
            </a:endParaRPr>
          </a:p>
          <a:p>
            <a:pPr algn="ctr">
              <a:lnSpc>
                <a:spcPct val="100000"/>
              </a:lnSpc>
            </a:pPr>
            <a:r>
              <a:rPr lang="tr-TR" sz="1600" b="1" strike="noStrike" spc="-1">
                <a:solidFill>
                  <a:srgbClr val="000000"/>
                </a:solidFill>
                <a:latin typeface="Arial"/>
              </a:rPr>
              <a:t>TEKRAR SOLUNUM KONTROLU YAP</a:t>
            </a:r>
            <a:endParaRPr lang="tr-TR" sz="1600" b="0" strike="noStrike" spc="-1">
              <a:latin typeface="Arial"/>
            </a:endParaRPr>
          </a:p>
        </p:txBody>
      </p:sp>
      <p:sp>
        <p:nvSpPr>
          <p:cNvPr id="713" name="2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AĞIZ BURUN BİRLİKTE YAPAY SOLUNUM UYGULAMASI</a:t>
            </a:r>
            <a:endParaRPr lang="tr-TR" sz="2400" b="0" strike="noStrike" spc="-1">
              <a:latin typeface="Arial"/>
            </a:endParaRPr>
          </a:p>
        </p:txBody>
      </p:sp>
      <p:sp>
        <p:nvSpPr>
          <p:cNvPr id="714" name="24 Aşağı Ok"/>
          <p:cNvSpPr/>
          <p:nvPr/>
        </p:nvSpPr>
        <p:spPr>
          <a:xfrm>
            <a:off x="1785960" y="25002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715" name="26 Aşağı Ok"/>
          <p:cNvSpPr/>
          <p:nvPr/>
        </p:nvSpPr>
        <p:spPr>
          <a:xfrm>
            <a:off x="1785960" y="4357800"/>
            <a:ext cx="285480" cy="285480"/>
          </a:xfrm>
          <a:prstGeom prst="downArrow">
            <a:avLst>
              <a:gd name="adj1" fmla="val 50000"/>
              <a:gd name="adj2" fmla="val 50000"/>
            </a:avLst>
          </a:prstGeom>
          <a:solidFill>
            <a:srgbClr val="2DA2BF"/>
          </a:solidFill>
          <a:ln>
            <a:solidFill>
              <a:srgbClr val="21778D"/>
            </a:solidFill>
            <a:rou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p:style>
      </p:sp>
      <p:sp>
        <p:nvSpPr>
          <p:cNvPr id="71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19 İçerik Yer Tutucusu"/>
          <p:cNvSpPr/>
          <p:nvPr/>
        </p:nvSpPr>
        <p:spPr>
          <a:xfrm>
            <a:off x="571320" y="1500120"/>
            <a:ext cx="792936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YAPAY SOLUNUM APARATI  (AMBU)</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18"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19" name="Picture 2" descr="C:\Users\Metin\Desktop\TSSF SUNUM ÇALIŞMASI\DONELER\ilk yardım\343097.jpg"/>
          <p:cNvPicPr/>
          <p:nvPr/>
        </p:nvPicPr>
        <p:blipFill>
          <a:blip r:embed="rId3"/>
          <a:stretch/>
        </p:blipFill>
        <p:spPr>
          <a:xfrm>
            <a:off x="1143000" y="2000160"/>
            <a:ext cx="6857640" cy="3375000"/>
          </a:xfrm>
          <a:prstGeom prst="rect">
            <a:avLst/>
          </a:prstGeom>
          <a:ln w="0">
            <a:solidFill>
              <a:srgbClr val="000000"/>
            </a:solidFill>
          </a:ln>
        </p:spPr>
      </p:pic>
      <p:pic>
        <p:nvPicPr>
          <p:cNvPr id="720"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21"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22" name="8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AMBU KULLANIMI</a:t>
            </a:r>
            <a:endParaRPr lang="tr-TR" sz="2400" b="0" strike="noStrike" spc="-1">
              <a:latin typeface="Arial"/>
            </a:endParaRPr>
          </a:p>
        </p:txBody>
      </p:sp>
      <p:sp>
        <p:nvSpPr>
          <p:cNvPr id="72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57" name="20 Dikdörtgen"/>
          <p:cNvSpPr/>
          <p:nvPr/>
        </p:nvSpPr>
        <p:spPr>
          <a:xfrm>
            <a:off x="1714320" y="1857240"/>
            <a:ext cx="5928840" cy="4575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400" b="1" strike="noStrike" spc="148">
                <a:solidFill>
                  <a:srgbClr val="105766"/>
                </a:solidFill>
                <a:latin typeface="Times New Roman"/>
              </a:rPr>
              <a:t>SPORCU CANKURTARAN</a:t>
            </a:r>
            <a:endParaRPr lang="tr-TR" sz="2400" b="0" strike="noStrike" spc="-1">
              <a:latin typeface="Arial"/>
            </a:endParaRPr>
          </a:p>
        </p:txBody>
      </p:sp>
      <p:sp>
        <p:nvSpPr>
          <p:cNvPr id="158" name="1 İçerik Yer Tutucusu"/>
          <p:cNvSpPr txBox="1"/>
          <p:nvPr/>
        </p:nvSpPr>
        <p:spPr>
          <a:xfrm>
            <a:off x="357120" y="2357280"/>
            <a:ext cx="8429400" cy="2571480"/>
          </a:xfrm>
          <a:prstGeom prst="rect">
            <a:avLst/>
          </a:prstGeom>
          <a:noFill/>
          <a:ln w="0">
            <a:noFill/>
          </a:ln>
        </p:spPr>
        <p:txBody>
          <a:bodyPr lIns="90000" tIns="45000" rIns="90000" bIns="45000">
            <a:normAutofit/>
          </a:bodyPr>
          <a:lstStyle/>
          <a:p>
            <a:pPr marL="365760" indent="-255600">
              <a:lnSpc>
                <a:spcPct val="100000"/>
              </a:lnSpc>
              <a:spcBef>
                <a:spcPts val="400"/>
              </a:spcBef>
              <a:tabLst>
                <a:tab pos="0" algn="l"/>
              </a:tabLst>
            </a:pPr>
            <a:endParaRPr lang="tr-TR" sz="27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Sporcu cankurtaran olmak için, Türkiye Sualtı Sporları Federasyonu “Sporcu Lisans, Tescil, Vize, Transfer ve Kulüp Tescil Talimatına” göre lisanslı sporcusu olmak zorundadır.</a:t>
            </a:r>
            <a:endParaRPr lang="tr-TR" sz="2000" b="0" strike="noStrike" spc="-1">
              <a:solidFill>
                <a:srgbClr val="000000"/>
              </a:solidFill>
              <a:latin typeface="Lucida Sans Unicode"/>
            </a:endParaRPr>
          </a:p>
          <a:p>
            <a:pPr marL="365760" indent="-255600">
              <a:lnSpc>
                <a:spcPct val="100000"/>
              </a:lnSpc>
              <a:spcBef>
                <a:spcPts val="400"/>
              </a:spcBef>
              <a:tabLst>
                <a:tab pos="0" algn="l"/>
              </a:tabLst>
            </a:pP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Sporcu cankurtaranlar profesyonel olarak çalışamazlar. </a:t>
            </a: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a:p>
            <a:pPr>
              <a:lnSpc>
                <a:spcPct val="100000"/>
              </a:lnSpc>
              <a:spcBef>
                <a:spcPts val="400"/>
              </a:spcBef>
              <a:tabLst>
                <a:tab pos="0" algn="l"/>
              </a:tabLst>
            </a:pPr>
            <a:endParaRPr lang="tr-TR" sz="2000" b="0" strike="noStrike" spc="-1">
              <a:solidFill>
                <a:srgbClr val="000000"/>
              </a:solidFill>
              <a:latin typeface="Lucida Sans Unicode"/>
            </a:endParaRPr>
          </a:p>
        </p:txBody>
      </p:sp>
      <p:pic>
        <p:nvPicPr>
          <p:cNvPr id="159" name="Picture 5" descr="C:\Users\Metin\Desktop\TSSF SUNUM ÇALIŞMASI\LOGO TSSF.png"/>
          <p:cNvPicPr/>
          <p:nvPr/>
        </p:nvPicPr>
        <p:blipFill>
          <a:blip r:embed="rId2"/>
          <a:stretch/>
        </p:blipFill>
        <p:spPr>
          <a:xfrm>
            <a:off x="8059320" y="5773320"/>
            <a:ext cx="1013040" cy="1013040"/>
          </a:xfrm>
          <a:prstGeom prst="rect">
            <a:avLst/>
          </a:prstGeom>
          <a:ln w="0">
            <a:noFill/>
          </a:ln>
        </p:spPr>
      </p:pic>
      <p:sp>
        <p:nvSpPr>
          <p:cNvPr id="160"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61" name="1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 ILS CANKURTARAN SERTİFİKA SİSTEMİ</a:t>
            </a:r>
            <a:endParaRPr lang="tr-TR" sz="2400" b="0" strike="noStrike" spc="-1">
              <a:latin typeface="Arial"/>
            </a:endParaRPr>
          </a:p>
        </p:txBody>
      </p:sp>
      <p:sp>
        <p:nvSpPr>
          <p:cNvPr id="16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19 İçerik Yer Tutucusu"/>
          <p:cNvSpPr/>
          <p:nvPr/>
        </p:nvSpPr>
        <p:spPr>
          <a:xfrm>
            <a:off x="571320" y="1500120"/>
            <a:ext cx="792936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YETİŞKİN - ÇOCUK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25"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26" name="Picture 96707"/>
          <p:cNvPicPr/>
          <p:nvPr/>
        </p:nvPicPr>
        <p:blipFill>
          <a:blip r:embed="rId3"/>
          <a:stretch/>
        </p:blipFill>
        <p:spPr>
          <a:xfrm>
            <a:off x="928800" y="1928880"/>
            <a:ext cx="6857640" cy="3642840"/>
          </a:xfrm>
          <a:prstGeom prst="rect">
            <a:avLst/>
          </a:prstGeom>
          <a:ln w="9525">
            <a:noFill/>
          </a:ln>
        </p:spPr>
      </p:pic>
      <p:pic>
        <p:nvPicPr>
          <p:cNvPr id="727"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28"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29"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GÖĞÜS KAFESİ ÜZERİNDE MEVKİ BULMA</a:t>
            </a:r>
            <a:endParaRPr lang="tr-TR" sz="2400" b="0" strike="noStrike" spc="-1">
              <a:latin typeface="Arial"/>
            </a:endParaRPr>
          </a:p>
        </p:txBody>
      </p:sp>
      <p:sp>
        <p:nvSpPr>
          <p:cNvPr id="73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nSpc>
                <a:spcPct val="100000"/>
              </a:lnSpc>
              <a:spcBef>
                <a:spcPts val="400"/>
              </a:spcBef>
              <a:tabLst>
                <a:tab pos="0" algn="l"/>
              </a:tabLst>
            </a:pPr>
            <a:r>
              <a:rPr lang="tr-TR" sz="2000" b="1" strike="noStrike" spc="-1">
                <a:solidFill>
                  <a:srgbClr val="CD1D25"/>
                </a:solidFill>
                <a:latin typeface="Arial"/>
              </a:rPr>
              <a:t>                                                   BEBEK</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32"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33" name="Picture 5" descr="C:\Users\Metin\Desktop\TSSF SUNUM ÇALIŞMASI\DONELER\ilk yardım\Adsızlklk.png"/>
          <p:cNvPicPr/>
          <p:nvPr/>
        </p:nvPicPr>
        <p:blipFill>
          <a:blip r:embed="rId3"/>
          <a:stretch/>
        </p:blipFill>
        <p:spPr>
          <a:xfrm>
            <a:off x="4000320" y="2071800"/>
            <a:ext cx="4000320" cy="335736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4"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35"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36"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GÖĞÜS KAFESİ ÜZERİNDE MEVKİ BULMA</a:t>
            </a:r>
            <a:endParaRPr lang="tr-TR" sz="2400" b="0" strike="noStrike" spc="-1">
              <a:latin typeface="Arial"/>
            </a:endParaRPr>
          </a:p>
        </p:txBody>
      </p:sp>
      <p:pic>
        <p:nvPicPr>
          <p:cNvPr id="737" name="Picture 4" descr="C:\Users\Metin\Desktop\TSSF SUNUM ÇALIŞMASI\DONELER GÜMÜŞ\images (5).jpg"/>
          <p:cNvPicPr/>
          <p:nvPr/>
        </p:nvPicPr>
        <p:blipFill>
          <a:blip r:embed="rId5"/>
          <a:stretch/>
        </p:blipFill>
        <p:spPr>
          <a:xfrm rot="2690400">
            <a:off x="1265040" y="2356920"/>
            <a:ext cx="1666440" cy="2742840"/>
          </a:xfrm>
          <a:prstGeom prst="rect">
            <a:avLst/>
          </a:prstGeom>
          <a:ln w="190500" cap="rnd">
            <a:solidFill>
              <a:srgbClr val="FFFFFF"/>
            </a:solidFill>
            <a:round/>
          </a:ln>
          <a:effectLst>
            <a:outerShdw blurRad="5004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3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ELLERİN POZİSYONU</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40"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41" name="Picture 2" descr="C:\Users\Metin\Desktop\TSSF SUNUM ÇALIŞMASI\DONELER\ilk yardım\el pos.png"/>
          <p:cNvPicPr/>
          <p:nvPr/>
        </p:nvPicPr>
        <p:blipFill>
          <a:blip r:embed="rId3"/>
          <a:stretch/>
        </p:blipFill>
        <p:spPr>
          <a:xfrm>
            <a:off x="857160" y="2000160"/>
            <a:ext cx="7286400" cy="34264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42"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43"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44"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KALP MASAJI  (YETİŞKİN)</a:t>
            </a:r>
            <a:endParaRPr lang="tr-TR" sz="2400" b="0" strike="noStrike" spc="-1">
              <a:latin typeface="Arial"/>
            </a:endParaRPr>
          </a:p>
        </p:txBody>
      </p:sp>
      <p:sp>
        <p:nvSpPr>
          <p:cNvPr id="74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İKİ ELLE 30 BASKI</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47"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48" name="Picture 2" descr="C:\Users\Metin\Desktop\TSSF SUNUM ÇALIŞMASI\DONELER\ilk yardım\kalp masajı.png"/>
          <p:cNvPicPr/>
          <p:nvPr/>
        </p:nvPicPr>
        <p:blipFill>
          <a:blip r:embed="rId3"/>
          <a:stretch/>
        </p:blipFill>
        <p:spPr>
          <a:xfrm>
            <a:off x="1143000" y="1928880"/>
            <a:ext cx="6786360" cy="3642840"/>
          </a:xfrm>
          <a:prstGeom prst="rect">
            <a:avLst/>
          </a:prstGeom>
          <a:ln w="0">
            <a:solidFill>
              <a:srgbClr val="000000"/>
            </a:solidFill>
          </a:ln>
        </p:spPr>
      </p:pic>
      <p:pic>
        <p:nvPicPr>
          <p:cNvPr id="749"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50"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51"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KALP MASAJI  (YETİŞKİN)</a:t>
            </a:r>
            <a:endParaRPr lang="tr-TR" sz="2400" b="0" strike="noStrike" spc="-1">
              <a:latin typeface="Arial"/>
            </a:endParaRPr>
          </a:p>
        </p:txBody>
      </p:sp>
      <p:sp>
        <p:nvSpPr>
          <p:cNvPr id="75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TEK ELLE 30 BASKI</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54"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55" name="Picture 3" descr="C:\Users\Metin\Desktop\TSSF SUNUM ÇALIŞMASI\DONELER\ilk yardım\bebek\coctyd.jpg"/>
          <p:cNvPicPr/>
          <p:nvPr/>
        </p:nvPicPr>
        <p:blipFill>
          <a:blip r:embed="rId3"/>
          <a:stretch/>
        </p:blipFill>
        <p:spPr>
          <a:xfrm>
            <a:off x="4786200" y="2071800"/>
            <a:ext cx="3857400" cy="335736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56" name="Picture 4" descr="C:\Users\Metin\Desktop\TSSF SUNUM ÇALIŞMASI\DONELER\ilk yardım\bebek\Adsız.png"/>
          <p:cNvPicPr/>
          <p:nvPr/>
        </p:nvPicPr>
        <p:blipFill>
          <a:blip r:embed="rId4"/>
          <a:stretch/>
        </p:blipFill>
        <p:spPr>
          <a:xfrm>
            <a:off x="483120" y="2071800"/>
            <a:ext cx="3874320" cy="335736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57" name="Picture 5" descr="C:\Users\Metin\Desktop\TSSF SUNUM ÇALIŞMASI\LOGO TSSF.png"/>
          <p:cNvPicPr/>
          <p:nvPr/>
        </p:nvPicPr>
        <p:blipFill>
          <a:blip r:embed="rId5"/>
          <a:stretch/>
        </p:blipFill>
        <p:spPr>
          <a:xfrm>
            <a:off x="8059320" y="5773320"/>
            <a:ext cx="1013040" cy="1013040"/>
          </a:xfrm>
          <a:prstGeom prst="rect">
            <a:avLst/>
          </a:prstGeom>
          <a:ln w="0">
            <a:noFill/>
          </a:ln>
        </p:spPr>
      </p:pic>
      <p:sp>
        <p:nvSpPr>
          <p:cNvPr id="758"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59"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KALP MASAJI  (ÇOCUK)</a:t>
            </a:r>
            <a:endParaRPr lang="tr-TR" sz="2400" b="0" strike="noStrike" spc="-1">
              <a:latin typeface="Arial"/>
            </a:endParaRPr>
          </a:p>
        </p:txBody>
      </p:sp>
      <p:sp>
        <p:nvSpPr>
          <p:cNvPr id="76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19 İçerik Yer Tutucusu"/>
          <p:cNvSpPr/>
          <p:nvPr/>
        </p:nvSpPr>
        <p:spPr>
          <a:xfrm>
            <a:off x="214200" y="1500120"/>
            <a:ext cx="871524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İKİ PARMAKLA 30 BASKI</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762"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63" name="Picture 3" descr="C:\Users\Metin\Desktop\TSSF SUNUM ÇALIŞMASI\DONELER\ilk yardım\bebek\7838.jpg"/>
          <p:cNvPicPr/>
          <p:nvPr/>
        </p:nvPicPr>
        <p:blipFill>
          <a:blip r:embed="rId3"/>
          <a:stretch/>
        </p:blipFill>
        <p:spPr>
          <a:xfrm>
            <a:off x="1285920" y="2000160"/>
            <a:ext cx="6571800" cy="35002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64"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65"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66"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KALP MASAJI  (BEBEK)</a:t>
            </a:r>
            <a:endParaRPr lang="tr-TR" sz="2400" b="0" strike="noStrike" spc="-1">
              <a:latin typeface="Arial"/>
            </a:endParaRPr>
          </a:p>
        </p:txBody>
      </p:sp>
      <p:sp>
        <p:nvSpPr>
          <p:cNvPr id="767"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p:txBody>
      </p:sp>
      <p:sp>
        <p:nvSpPr>
          <p:cNvPr id="769"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70" name="Picture 2" descr="C:\Users\Metin\Desktop\TSSF SUNUM ÇALIŞMASI\DONELER\ilk yardım\kalpsol.jpg"/>
          <p:cNvPicPr/>
          <p:nvPr/>
        </p:nvPicPr>
        <p:blipFill>
          <a:blip r:embed="rId3"/>
          <a:stretch/>
        </p:blipFill>
        <p:spPr>
          <a:xfrm>
            <a:off x="1357200" y="2571840"/>
            <a:ext cx="6500520" cy="29286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71" name="11 Metin kutusu"/>
          <p:cNvSpPr/>
          <p:nvPr/>
        </p:nvSpPr>
        <p:spPr>
          <a:xfrm>
            <a:off x="357120" y="1500120"/>
            <a:ext cx="8572320" cy="1005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0" strike="noStrike" spc="-1">
                <a:solidFill>
                  <a:srgbClr val="000000"/>
                </a:solidFill>
                <a:latin typeface="Arial"/>
              </a:rPr>
              <a:t>	</a:t>
            </a:r>
            <a:r>
              <a:rPr lang="tr-TR" sz="2000" b="1" strike="noStrike" spc="-1">
                <a:solidFill>
                  <a:srgbClr val="000000"/>
                </a:solidFill>
                <a:latin typeface="Arial"/>
              </a:rPr>
              <a:t>Temel Yaşam Desteğine; </a:t>
            </a:r>
            <a:r>
              <a:rPr lang="tr-TR" sz="2000" b="0" strike="noStrike" spc="-1">
                <a:solidFill>
                  <a:srgbClr val="000000"/>
                </a:solidFill>
                <a:latin typeface="Arial"/>
              </a:rPr>
              <a:t>acil tıbbi servis gelene kadar, kazazede yaşam belirtisi gösterene kadar ya da bu uygulamayı yapamayacak düzeyde yorulana kadar devam edin. </a:t>
            </a:r>
            <a:endParaRPr lang="tr-TR" sz="2000" b="0" strike="noStrike" spc="-1">
              <a:latin typeface="Arial"/>
            </a:endParaRPr>
          </a:p>
        </p:txBody>
      </p:sp>
      <p:pic>
        <p:nvPicPr>
          <p:cNvPr id="772"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773"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74"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SUNİ SOLUNUM KALP MASAJI</a:t>
            </a:r>
            <a:endParaRPr lang="tr-TR" sz="2400" b="0" strike="noStrike" spc="-1">
              <a:latin typeface="Arial"/>
            </a:endParaRPr>
          </a:p>
        </p:txBody>
      </p:sp>
      <p:sp>
        <p:nvSpPr>
          <p:cNvPr id="77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77"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778"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79"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OKSİJEN TÜPÜ KULLANIMI</a:t>
            </a:r>
            <a:endParaRPr lang="tr-TR" sz="2400" b="0" strike="noStrike" spc="-1">
              <a:latin typeface="Arial"/>
            </a:endParaRPr>
          </a:p>
        </p:txBody>
      </p:sp>
      <p:sp>
        <p:nvSpPr>
          <p:cNvPr id="780"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2000" b="1" strike="noStrike" spc="-1">
                <a:solidFill>
                  <a:srgbClr val="CD1D25"/>
                </a:solidFill>
                <a:latin typeface="Arial"/>
              </a:rPr>
              <a:t>Oksijen tüpü, hasta kişinin oksijen miktarında eksilme “hipoksi” söz konusu olduğu zamanlarda kullanılır</a:t>
            </a:r>
            <a:endParaRPr lang="tr-TR" sz="2000" b="0" strike="noStrike" spc="-1">
              <a:latin typeface="Arial"/>
            </a:endParaRPr>
          </a:p>
          <a:p>
            <a:pPr marL="365760" indent="-255600" algn="ctr">
              <a:lnSpc>
                <a:spcPct val="100000"/>
              </a:lnSpc>
              <a:spcBef>
                <a:spcPts val="400"/>
              </a:spcBef>
              <a:tabLst>
                <a:tab pos="0" algn="l"/>
              </a:tabLst>
            </a:pPr>
            <a:endParaRPr lang="tr-TR" sz="2000" b="0" strike="noStrike" spc="-1">
              <a:latin typeface="Arial"/>
            </a:endParaRPr>
          </a:p>
        </p:txBody>
      </p:sp>
      <p:pic>
        <p:nvPicPr>
          <p:cNvPr id="781" name="Picture 2" descr="C:\Users\Metin\Desktop\TSSF SUNUM ÇALIŞMASI\DONELER\5c97bf6ab4dfdf8d51cf47c37fec0b26.jpg"/>
          <p:cNvPicPr/>
          <p:nvPr/>
        </p:nvPicPr>
        <p:blipFill>
          <a:blip r:embed="rId4"/>
          <a:stretch/>
        </p:blipFill>
        <p:spPr>
          <a:xfrm>
            <a:off x="1285920" y="2500200"/>
            <a:ext cx="2857320" cy="28573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82" name="Picture 3" descr="C:\Users\Metin\Desktop\TSSF SUNUM ÇALIŞMASI\pr_01_251.jpg"/>
          <p:cNvPicPr/>
          <p:nvPr/>
        </p:nvPicPr>
        <p:blipFill>
          <a:blip r:embed="rId5"/>
          <a:stretch/>
        </p:blipFill>
        <p:spPr>
          <a:xfrm>
            <a:off x="4786200" y="2500200"/>
            <a:ext cx="3142800" cy="28573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8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786"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87"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OKSİJEN TÜPÜ KULLANIMI</a:t>
            </a:r>
            <a:endParaRPr lang="tr-TR" sz="2400" b="0" strike="noStrike" spc="-1">
              <a:latin typeface="Arial"/>
            </a:endParaRPr>
          </a:p>
        </p:txBody>
      </p:sp>
      <p:sp>
        <p:nvSpPr>
          <p:cNvPr id="788"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1900" b="1" strike="noStrike" spc="-1">
                <a:solidFill>
                  <a:srgbClr val="CD1D25"/>
                </a:solidFill>
                <a:latin typeface="Arial"/>
              </a:rPr>
              <a:t>OKSİJEN TÜPÜ KULLANIM TALİMATI</a:t>
            </a:r>
            <a:r>
              <a:rPr lang="tr-TR" sz="1900" b="0" strike="noStrike" spc="-1">
                <a:solidFill>
                  <a:srgbClr val="000000"/>
                </a:solidFill>
                <a:latin typeface="Arial"/>
              </a:rPr>
              <a:t>	</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Oksijen tüpünü kullanmadan önce bağlantıları kontrol edilmelidir.</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Manometre (basınç ayarlacı) oksijen tüpüne doğru monte edilmelidir.</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Su kabı, su seviye çizgisini ‘maximum’ geçmiyecek şekilde distile, saf su veya kaynatılıp soğutulan su ile doldurulmalıdır. </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Oksijen verilecek kişiye bağlanacak nazal kanül veya maskenin ucu, hortum bağlantı konnektörüne bağlanmalıdır.</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Oksijen tüpünün vanası açılır, ayar düğmesinden verilecek oksijen miktarı ayarlanır, genelde 2 bar da kullanılmaktadır. </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Kişide kullanılacak olan nazal kanül veya oksijen maskesi , oksijen alacak hastaya bağlanır.</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Tercih edilen maske veya kanül kişiye uygun ve tek kullanımlık olmalıdır.</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900" b="0" strike="noStrike" spc="-1">
                <a:solidFill>
                  <a:srgbClr val="000000"/>
                </a:solidFill>
                <a:latin typeface="Arial"/>
              </a:rPr>
              <a:t>Kişi veya hastaya oksijen verme işlemi bittikten sonra vana kapatılır.</a:t>
            </a:r>
            <a:endParaRPr lang="tr-TR" sz="1900" b="0" strike="noStrike" spc="-1">
              <a:latin typeface="Arial"/>
            </a:endParaRPr>
          </a:p>
        </p:txBody>
      </p:sp>
      <p:sp>
        <p:nvSpPr>
          <p:cNvPr id="789"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91"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792"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93"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OKSİJEN TÜPÜ KULLANIMI</a:t>
            </a:r>
            <a:endParaRPr lang="tr-TR" sz="2400" b="0" strike="noStrike" spc="-1">
              <a:latin typeface="Arial"/>
            </a:endParaRPr>
          </a:p>
        </p:txBody>
      </p:sp>
      <p:sp>
        <p:nvSpPr>
          <p:cNvPr id="794" name="19 İçerik Yer Tutucusu"/>
          <p:cNvSpPr/>
          <p:nvPr/>
        </p:nvSpPr>
        <p:spPr>
          <a:xfrm>
            <a:off x="214200" y="1357200"/>
            <a:ext cx="871524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1900" b="1" strike="noStrike" spc="-1">
                <a:solidFill>
                  <a:srgbClr val="CD1D25"/>
                </a:solidFill>
                <a:latin typeface="Arial"/>
              </a:rPr>
              <a:t>OKSİJEN TÜPÜ KULLANIRKEN DİKKAT EDİLMESİ GEREKENLER</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tüpü kullanırken yağlı, kremli, kirli ellerle oksijen tüplerine ve parçalarına temas edilmemelidir.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tüpü veya regülatör değişiminde tüp ve vanalar kapatılmalı ve manometre açılarak manometredeki gaz tamamen boşaltılmalıdır.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tüpü manometresi otomatik basınç ayarlı olduğundan regülatörlerin basınç ayarlarına müdahale edilmemeli ve oksijen tüplerini açıp kapatmak için tüp manometresi kesinlikle kullanılmamalıdır.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Bir yerden bir yere taşıma esnasında tüpler yan yatırılmamalı, dik vaziyette, bir araba üzerinde ve bağlı olarak taşınmalıdır.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tüplerinin kapağından ve ventilinden kaldırılarak taşınmamalıdır.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tüplerini açarken yönünüz tüp vanasına tepeden ve manometre göstergesine karşıdan bakacak pozisyonda olmamalıdır.   </a:t>
            </a:r>
            <a:br/>
            <a:r>
              <a:rPr lang="tr-TR" sz="1900" b="0" strike="noStrike" spc="-1">
                <a:solidFill>
                  <a:srgbClr val="000000"/>
                </a:solidFill>
                <a:latin typeface="Arial"/>
              </a:rPr>
              <a:t> </a:t>
            </a:r>
            <a:endParaRPr lang="tr-TR" sz="1900" b="0" strike="noStrike" spc="-1">
              <a:latin typeface="Arial"/>
            </a:endParaRPr>
          </a:p>
        </p:txBody>
      </p:sp>
      <p:sp>
        <p:nvSpPr>
          <p:cNvPr id="79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19 İçerik Yer Tutucusu"/>
          <p:cNvSpPr/>
          <p:nvPr/>
        </p:nvSpPr>
        <p:spPr>
          <a:xfrm>
            <a:off x="142920" y="1357200"/>
            <a:ext cx="8857800" cy="435744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64" name="1 İçerik Yer Tutucusu"/>
          <p:cNvSpPr txBox="1"/>
          <p:nvPr/>
        </p:nvSpPr>
        <p:spPr>
          <a:xfrm>
            <a:off x="1571760" y="3286080"/>
            <a:ext cx="5857560" cy="2071440"/>
          </a:xfrm>
          <a:prstGeom prst="rect">
            <a:avLst/>
          </a:prstGeom>
          <a:noFill/>
          <a:ln w="0">
            <a:noFill/>
          </a:ln>
        </p:spPr>
        <p:txBody>
          <a:bodyPr lIns="90000" tIns="45000" rIns="90000" bIns="45000">
            <a:normAutofit fontScale="25000" lnSpcReduction="20000"/>
          </a:bodyPr>
          <a:lstStyle/>
          <a:p>
            <a:pPr marL="365760" indent="-255600">
              <a:lnSpc>
                <a:spcPct val="100000"/>
              </a:lnSpc>
              <a:spcBef>
                <a:spcPts val="400"/>
              </a:spcBef>
              <a:tabLst>
                <a:tab pos="0" algn="l"/>
              </a:tabLst>
            </a:pPr>
            <a:endParaRPr lang="tr-TR" sz="2700" b="0" strike="noStrike" spc="-1">
              <a:solidFill>
                <a:srgbClr val="000000"/>
              </a:solidFill>
              <a:latin typeface="Lucida Sans Unicode"/>
            </a:endParaRPr>
          </a:p>
          <a:p>
            <a:pPr marL="365760" indent="-255600">
              <a:lnSpc>
                <a:spcPct val="100000"/>
              </a:lnSpc>
              <a:spcBef>
                <a:spcPts val="400"/>
              </a:spcBef>
              <a:tabLst>
                <a:tab pos="0" algn="l"/>
              </a:tabLst>
            </a:pPr>
            <a:r>
              <a:rPr lang="tr-TR" sz="8000" b="1" strike="noStrike" spc="-1">
                <a:solidFill>
                  <a:srgbClr val="000000"/>
                </a:solidFill>
                <a:latin typeface="Arial"/>
              </a:rPr>
              <a:t>Katılım koşulları: </a:t>
            </a:r>
            <a:endParaRPr lang="tr-TR" sz="8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6400" b="0" strike="noStrike" spc="-1">
                <a:solidFill>
                  <a:srgbClr val="000000"/>
                </a:solidFill>
                <a:latin typeface="Arial"/>
              </a:rPr>
              <a:t>18 yaşını doldurmuş olmak,</a:t>
            </a:r>
            <a:endParaRPr lang="tr-TR" sz="64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6400" b="0" strike="noStrike" spc="-1">
                <a:solidFill>
                  <a:srgbClr val="000000"/>
                </a:solidFill>
                <a:latin typeface="Arial"/>
              </a:rPr>
              <a:t>En az ilköğretim veya ilkokul mezunu olmak ve bunu belgelemek,</a:t>
            </a:r>
            <a:endParaRPr lang="tr-TR" sz="64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6400" b="0" strike="noStrike" spc="-1">
                <a:solidFill>
                  <a:srgbClr val="000000"/>
                </a:solidFill>
                <a:latin typeface="Arial"/>
              </a:rPr>
              <a:t>Cankurtaran eğitimi yapmasında engel bulunmadığına ilişkin sağlık bildim formunu imzalayarak beyan etmek.</a:t>
            </a:r>
            <a:endParaRPr lang="tr-TR" sz="64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6400" b="0" strike="noStrike" spc="-1">
                <a:solidFill>
                  <a:srgbClr val="000000"/>
                </a:solidFill>
                <a:latin typeface="Arial"/>
              </a:rPr>
              <a:t>İyi derecede yüzme bilmek</a:t>
            </a:r>
            <a:endParaRPr lang="tr-TR" sz="6400" b="0" strike="noStrike" spc="-1">
              <a:solidFill>
                <a:srgbClr val="000000"/>
              </a:solidFill>
              <a:latin typeface="Lucida Sans Unicode"/>
            </a:endParaRPr>
          </a:p>
          <a:p>
            <a:pPr>
              <a:lnSpc>
                <a:spcPct val="100000"/>
              </a:lnSpc>
              <a:spcBef>
                <a:spcPts val="400"/>
              </a:spcBef>
              <a:tabLst>
                <a:tab pos="0" algn="l"/>
              </a:tabLst>
            </a:pPr>
            <a:endParaRPr lang="tr-TR" sz="6400" b="0" strike="noStrike" spc="-1">
              <a:solidFill>
                <a:srgbClr val="000000"/>
              </a:solidFill>
              <a:latin typeface="Lucida Sans Unicode"/>
            </a:endParaRPr>
          </a:p>
          <a:p>
            <a:pPr>
              <a:lnSpc>
                <a:spcPct val="100000"/>
              </a:lnSpc>
              <a:spcBef>
                <a:spcPts val="400"/>
              </a:spcBef>
              <a:tabLst>
                <a:tab pos="0" algn="l"/>
              </a:tabLst>
            </a:pPr>
            <a:endParaRPr lang="tr-TR" sz="6400" b="0" strike="noStrike" spc="-1">
              <a:solidFill>
                <a:srgbClr val="000000"/>
              </a:solidFill>
              <a:latin typeface="Lucida Sans Unicode"/>
            </a:endParaRPr>
          </a:p>
          <a:p>
            <a:pPr>
              <a:lnSpc>
                <a:spcPct val="100000"/>
              </a:lnSpc>
              <a:spcBef>
                <a:spcPts val="400"/>
              </a:spcBef>
              <a:tabLst>
                <a:tab pos="0" algn="l"/>
              </a:tabLst>
            </a:pPr>
            <a:endParaRPr lang="tr-TR" sz="6400" b="0" strike="noStrike" spc="-1">
              <a:solidFill>
                <a:srgbClr val="000000"/>
              </a:solidFill>
              <a:latin typeface="Lucida Sans Unicode"/>
            </a:endParaRPr>
          </a:p>
          <a:p>
            <a:pPr>
              <a:lnSpc>
                <a:spcPct val="100000"/>
              </a:lnSpc>
              <a:spcBef>
                <a:spcPts val="400"/>
              </a:spcBef>
              <a:tabLst>
                <a:tab pos="0" algn="l"/>
              </a:tabLst>
            </a:pPr>
            <a:endParaRPr lang="tr-TR" sz="6400" b="0" strike="noStrike" spc="-1">
              <a:solidFill>
                <a:srgbClr val="000000"/>
              </a:solidFill>
              <a:latin typeface="Lucida Sans Unicode"/>
            </a:endParaRPr>
          </a:p>
        </p:txBody>
      </p:sp>
      <p:sp>
        <p:nvSpPr>
          <p:cNvPr id="165" name="7 Dikdörtgen"/>
          <p:cNvSpPr/>
          <p:nvPr/>
        </p:nvSpPr>
        <p:spPr>
          <a:xfrm>
            <a:off x="1714320" y="1571760"/>
            <a:ext cx="5928840" cy="4575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400" b="0" strike="noStrike" spc="-1">
                <a:solidFill>
                  <a:srgbClr val="3C8FA2"/>
                </a:solidFill>
                <a:latin typeface="Times New Roman"/>
                <a:ea typeface="Verdana"/>
              </a:rPr>
              <a:t>BRONZ CANKURTARAN</a:t>
            </a:r>
            <a:endParaRPr lang="tr-TR" sz="2400" b="0" strike="noStrike" spc="-1">
              <a:latin typeface="Arial"/>
            </a:endParaRPr>
          </a:p>
        </p:txBody>
      </p:sp>
      <p:sp>
        <p:nvSpPr>
          <p:cNvPr id="166" name="Rectangle 1"/>
          <p:cNvSpPr/>
          <p:nvPr/>
        </p:nvSpPr>
        <p:spPr>
          <a:xfrm>
            <a:off x="214200" y="2431440"/>
            <a:ext cx="8786520" cy="70200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tabLst>
                <a:tab pos="0" algn="l"/>
              </a:tabLst>
            </a:pPr>
            <a:r>
              <a:rPr lang="tr-TR" sz="2000" b="1" strike="noStrike" spc="-1">
                <a:solidFill>
                  <a:srgbClr val="EE0000"/>
                </a:solidFill>
                <a:latin typeface="Arial"/>
                <a:ea typeface="Times New Roman"/>
              </a:rPr>
              <a:t>Havuzlarda ve su parklarında güvenliği sağlayan ve hayat kurtarmaya yardım etmek için temel eğitime sahip görevli</a:t>
            </a:r>
            <a:endParaRPr lang="tr-TR" sz="2000" b="0" strike="noStrike" spc="-1">
              <a:latin typeface="Arial"/>
            </a:endParaRPr>
          </a:p>
        </p:txBody>
      </p:sp>
      <p:pic>
        <p:nvPicPr>
          <p:cNvPr id="167" name="Picture 5" descr="C:\Users\Metin\Desktop\TSSF SUNUM ÇALIŞMASI\LOGO TSSF.png"/>
          <p:cNvPicPr/>
          <p:nvPr/>
        </p:nvPicPr>
        <p:blipFill>
          <a:blip r:embed="rId2"/>
          <a:stretch/>
        </p:blipFill>
        <p:spPr>
          <a:xfrm>
            <a:off x="8059320" y="5773320"/>
            <a:ext cx="1013040" cy="1013040"/>
          </a:xfrm>
          <a:prstGeom prst="rect">
            <a:avLst/>
          </a:prstGeom>
          <a:ln w="0">
            <a:noFill/>
          </a:ln>
        </p:spPr>
      </p:pic>
      <p:sp>
        <p:nvSpPr>
          <p:cNvPr id="168"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69"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 ILS CANKURTARAN SERTİFİKA SİSTEMİ</a:t>
            </a:r>
            <a:endParaRPr lang="tr-TR" sz="2400" b="0" strike="noStrike" spc="-1">
              <a:latin typeface="Arial"/>
            </a:endParaRPr>
          </a:p>
        </p:txBody>
      </p:sp>
      <p:sp>
        <p:nvSpPr>
          <p:cNvPr id="17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797"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798"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799"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OKSİJEN TÜPÜ KULLANIMI</a:t>
            </a:r>
            <a:endParaRPr lang="tr-TR" sz="2400" b="0" strike="noStrike" spc="-1">
              <a:latin typeface="Arial"/>
            </a:endParaRPr>
          </a:p>
        </p:txBody>
      </p:sp>
      <p:sp>
        <p:nvSpPr>
          <p:cNvPr id="800"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marL="365760" indent="-255600" algn="ctr">
              <a:lnSpc>
                <a:spcPct val="100000"/>
              </a:lnSpc>
              <a:spcBef>
                <a:spcPts val="400"/>
              </a:spcBef>
              <a:tabLst>
                <a:tab pos="0" algn="l"/>
              </a:tabLst>
            </a:pPr>
            <a:r>
              <a:rPr lang="tr-TR" sz="1900" b="0" strike="noStrike" spc="-1">
                <a:solidFill>
                  <a:srgbClr val="000000"/>
                </a:solidFill>
                <a:latin typeface="Arial"/>
              </a:rPr>
              <a:t>	</a:t>
            </a:r>
            <a:endParaRPr lang="tr-TR" sz="19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tüpü vana kısmı kesinlikle yağlanmamalıdır ve yavaşça açılmalıdır. Uygun bir yöntemle ( sabun köpüğü kaçak tespit solüsyonu vb.) gaz kaçakları tespit edilmelidir.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tüpü kesinlikle  45 C ‘nin üzerindeki bir sıcaklığa maruz bırakılmamalıdır. Oksijen tüpü içindeki gaz tamamen bitmeden, oksijen tüpünün vanası zorlanmadan kapatılmalı ve kapağı takılmalıdır.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Havaya karışan yağ ve yağ buharlarının oksijen gazı ile teması halinde infilak ve yangın tehlikesi vardır, bu konuda çok dikkat edilmelidir.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Oksijen tüpü çıkış valfleri özellikle yağ ve su gibi elementlerden uzak ve temiz tutulmalı, yağlı ekipman (conta, manometre vb.). kesinlikle kullanılmamalıdır. </a:t>
            </a:r>
            <a:endParaRPr lang="tr-TR" sz="2000" b="0" strike="noStrike" spc="-1">
              <a:latin typeface="Arial"/>
            </a:endParaRPr>
          </a:p>
        </p:txBody>
      </p:sp>
      <p:sp>
        <p:nvSpPr>
          <p:cNvPr id="80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5          TEMEL YAŞAM DESTEĞİ</a:t>
            </a:r>
            <a:endParaRPr lang="tr-TR" sz="2800" b="0" strike="noStrike" spc="-1">
              <a:latin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03"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04" name="19 İçerik Yer Tutucusu"/>
          <p:cNvSpPr/>
          <p:nvPr/>
        </p:nvSpPr>
        <p:spPr>
          <a:xfrm>
            <a:off x="428760" y="1714320"/>
            <a:ext cx="5143320" cy="292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Kanamaların tanımı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Kanayan bölgeye göre kanamalar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Kan damarlarımız</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Kanayan damara göre kanamalar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Basınç noktaları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Sargı çeşitleri ve sargılama yöntemleri</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80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806" name="10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07"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KONU BAŞLIKLARI</a:t>
            </a:r>
            <a:endParaRPr lang="tr-TR" sz="2400" b="0" strike="noStrike" spc="-1">
              <a:latin typeface="Arial"/>
            </a:endParaRPr>
          </a:p>
        </p:txBody>
      </p:sp>
      <p:sp>
        <p:nvSpPr>
          <p:cNvPr id="80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10"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11" name="8 Dikdörtgen"/>
          <p:cNvSpPr/>
          <p:nvPr/>
        </p:nvSpPr>
        <p:spPr>
          <a:xfrm>
            <a:off x="428760" y="2286000"/>
            <a:ext cx="8357760" cy="173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tr-TR" sz="1800" b="0" strike="noStrike" spc="-1">
                <a:solidFill>
                  <a:srgbClr val="000000"/>
                </a:solidFill>
                <a:latin typeface="Arial"/>
              </a:rPr>
              <a:t>	</a:t>
            </a:r>
            <a:r>
              <a:rPr lang="en-US" sz="1800" b="0" strike="noStrike" spc="-1">
                <a:solidFill>
                  <a:srgbClr val="000000"/>
                </a:solidFill>
                <a:latin typeface="Arial"/>
              </a:rPr>
              <a:t>Toplam kan miktarı, yetişkin bir insanda vücut ağırlığının %8'i, yani ortalama olarak 5 ila 7 litre kadardır. %10 kadar bir kan kaybı (0,8-1 litre) tolere edilebilir; %30 oranında (1,5-1,8 litre) ani bir kan kaybı tehlikelidir. %50 oranında (2,5-3 litre) ani bir  kan kaybı ise ölümcül olabilir.</a:t>
            </a:r>
            <a:endParaRPr lang="tr-TR" sz="1800" b="0" strike="noStrike" spc="-1">
              <a:latin typeface="Arial"/>
            </a:endParaRPr>
          </a:p>
          <a:p>
            <a:pPr algn="just">
              <a:lnSpc>
                <a:spcPct val="100000"/>
              </a:lnSpc>
            </a:pPr>
            <a:br/>
            <a:endParaRPr lang="tr-TR" sz="1800" b="0" strike="noStrike" spc="-1">
              <a:latin typeface="Arial"/>
            </a:endParaRPr>
          </a:p>
        </p:txBody>
      </p:sp>
      <p:sp>
        <p:nvSpPr>
          <p:cNvPr id="812" name="9 Dikdörtgen"/>
          <p:cNvSpPr/>
          <p:nvPr/>
        </p:nvSpPr>
        <p:spPr>
          <a:xfrm>
            <a:off x="428760" y="1500120"/>
            <a:ext cx="8072280" cy="70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1" strike="noStrike" spc="-1">
                <a:solidFill>
                  <a:srgbClr val="FF0000"/>
                </a:solidFill>
                <a:latin typeface="Arial"/>
              </a:rPr>
              <a:t>Damar bütünlüğünün bozulması sonucu kanın damar dışına (vücudun içine veya dışına doğru) akmasıdır</a:t>
            </a:r>
            <a:r>
              <a:rPr lang="en-US" sz="2000" b="1" strike="noStrike" spc="-1">
                <a:solidFill>
                  <a:srgbClr val="FF0000"/>
                </a:solidFill>
                <a:latin typeface="Arial"/>
              </a:rPr>
              <a:t>. </a:t>
            </a:r>
            <a:endParaRPr lang="tr-TR" sz="2000" b="0" strike="noStrike" spc="-1">
              <a:latin typeface="Arial"/>
            </a:endParaRPr>
          </a:p>
        </p:txBody>
      </p:sp>
      <p:pic>
        <p:nvPicPr>
          <p:cNvPr id="813" name="Picture 2" descr="C:\Users\Metin\Desktop\TSSF SUNUM ÇALIŞMASI\DONELER\ilk yardım\resized_69538-bdfe49aekanamacesitleri.jpg"/>
          <p:cNvPicPr/>
          <p:nvPr/>
        </p:nvPicPr>
        <p:blipFill>
          <a:blip r:embed="rId3"/>
          <a:stretch/>
        </p:blipFill>
        <p:spPr>
          <a:xfrm>
            <a:off x="2357280" y="3707280"/>
            <a:ext cx="5143320" cy="24361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4"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815"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16"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KANAMALARIN TANIMI</a:t>
            </a:r>
            <a:endParaRPr lang="tr-TR" sz="2400" b="0" strike="noStrike" spc="-1">
              <a:latin typeface="Arial"/>
            </a:endParaRPr>
          </a:p>
        </p:txBody>
      </p:sp>
      <p:sp>
        <p:nvSpPr>
          <p:cNvPr id="817"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19"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20" name="8 Dikdörtgen"/>
          <p:cNvSpPr/>
          <p:nvPr/>
        </p:nvSpPr>
        <p:spPr>
          <a:xfrm>
            <a:off x="428760" y="2286000"/>
            <a:ext cx="83577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tr-TR" sz="1800" b="0" strike="noStrike" spc="-1">
                <a:solidFill>
                  <a:srgbClr val="000000"/>
                </a:solidFill>
                <a:latin typeface="Arial"/>
              </a:rPr>
              <a:t>	</a:t>
            </a:r>
            <a:endParaRPr lang="tr-TR" sz="1800" b="0" strike="noStrike" spc="-1">
              <a:latin typeface="Arial"/>
            </a:endParaRPr>
          </a:p>
          <a:p>
            <a:pPr algn="just">
              <a:lnSpc>
                <a:spcPct val="100000"/>
              </a:lnSpc>
            </a:pPr>
            <a:br/>
            <a:endParaRPr lang="tr-TR" sz="1800" b="0" strike="noStrike" spc="-1">
              <a:latin typeface="Arial"/>
            </a:endParaRPr>
          </a:p>
        </p:txBody>
      </p:sp>
      <p:pic>
        <p:nvPicPr>
          <p:cNvPr id="821" name="Picture 2" descr="C:\Users\Metin\Desktop\TSSF SUNUM ÇALIŞMASI\DONELER\ilk yardım\İÇ-KANAMA1.jpg"/>
          <p:cNvPicPr/>
          <p:nvPr/>
        </p:nvPicPr>
        <p:blipFill>
          <a:blip r:embed="rId3"/>
          <a:stretch/>
        </p:blipFill>
        <p:spPr>
          <a:xfrm>
            <a:off x="500040" y="1571760"/>
            <a:ext cx="1428480" cy="12139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2" name="Picture 3" descr="C:\Users\Metin\Desktop\TSSF SUNUM ÇALIŞMASI\DONELER\ilk yardım\yKu0k_1524580065_2457.PNG"/>
          <p:cNvPicPr/>
          <p:nvPr/>
        </p:nvPicPr>
        <p:blipFill>
          <a:blip r:embed="rId4"/>
          <a:stretch/>
        </p:blipFill>
        <p:spPr>
          <a:xfrm>
            <a:off x="493920" y="3000240"/>
            <a:ext cx="1434600" cy="12139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3" name="Picture 4" descr="C:\Users\Metin\Desktop\TSSF SUNUM ÇALIŞMASI\DONELER\ilk yardım\images-1.jpg"/>
          <p:cNvPicPr/>
          <p:nvPr/>
        </p:nvPicPr>
        <p:blipFill>
          <a:blip r:embed="rId5"/>
          <a:stretch/>
        </p:blipFill>
        <p:spPr>
          <a:xfrm>
            <a:off x="479520" y="4429080"/>
            <a:ext cx="1449000" cy="11426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4" name="18 Dikdörtgen"/>
          <p:cNvSpPr/>
          <p:nvPr/>
        </p:nvSpPr>
        <p:spPr>
          <a:xfrm>
            <a:off x="2143080" y="4786200"/>
            <a:ext cx="2499840" cy="3952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000" b="1" strike="noStrike" spc="-1">
                <a:solidFill>
                  <a:srgbClr val="000000"/>
                </a:solidFill>
                <a:latin typeface="Arial"/>
              </a:rPr>
              <a:t>Burun kanamaları</a:t>
            </a:r>
            <a:endParaRPr lang="tr-TR" sz="2000" b="0" strike="noStrike" spc="-1">
              <a:latin typeface="Arial"/>
            </a:endParaRPr>
          </a:p>
        </p:txBody>
      </p:sp>
      <p:sp>
        <p:nvSpPr>
          <p:cNvPr id="825" name="19 Dikdörtgen"/>
          <p:cNvSpPr/>
          <p:nvPr/>
        </p:nvSpPr>
        <p:spPr>
          <a:xfrm>
            <a:off x="2143080" y="3500280"/>
            <a:ext cx="2499840" cy="3952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000" b="1" strike="noStrike" spc="-1">
                <a:solidFill>
                  <a:srgbClr val="000000"/>
                </a:solidFill>
                <a:latin typeface="Arial"/>
              </a:rPr>
              <a:t>Dış kanamalar</a:t>
            </a:r>
            <a:endParaRPr lang="tr-TR" sz="2000" b="0" strike="noStrike" spc="-1">
              <a:latin typeface="Arial"/>
            </a:endParaRPr>
          </a:p>
        </p:txBody>
      </p:sp>
      <p:sp>
        <p:nvSpPr>
          <p:cNvPr id="826" name="20 Dikdörtgen"/>
          <p:cNvSpPr/>
          <p:nvPr/>
        </p:nvSpPr>
        <p:spPr>
          <a:xfrm>
            <a:off x="2143080" y="2000160"/>
            <a:ext cx="2499840" cy="3952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000" b="1" strike="noStrike" spc="-1">
                <a:solidFill>
                  <a:srgbClr val="000000"/>
                </a:solidFill>
                <a:latin typeface="Arial"/>
              </a:rPr>
              <a:t>İç kanamalar</a:t>
            </a:r>
            <a:endParaRPr lang="tr-TR" sz="2000" b="0" strike="noStrike" spc="-1">
              <a:latin typeface="Arial"/>
            </a:endParaRPr>
          </a:p>
        </p:txBody>
      </p:sp>
      <p:pic>
        <p:nvPicPr>
          <p:cNvPr id="827" name="Picture 5" descr="C:\Users\Metin\Desktop\TSSF SUNUM ÇALIŞMASI\DONELER\ilk yardım\Kanama-43.jpg"/>
          <p:cNvPicPr/>
          <p:nvPr/>
        </p:nvPicPr>
        <p:blipFill>
          <a:blip r:embed="rId6"/>
          <a:stretch/>
        </p:blipFill>
        <p:spPr>
          <a:xfrm>
            <a:off x="5238000" y="1714320"/>
            <a:ext cx="3262680" cy="3571560"/>
          </a:xfrm>
          <a:prstGeom prst="rect">
            <a:avLst/>
          </a:prstGeom>
          <a:ln w="0">
            <a:noFill/>
          </a:ln>
        </p:spPr>
      </p:pic>
      <p:pic>
        <p:nvPicPr>
          <p:cNvPr id="828" name="Picture 5" descr="C:\Users\Metin\Desktop\TSSF SUNUM ÇALIŞMASI\LOGO TSSF.png"/>
          <p:cNvPicPr/>
          <p:nvPr/>
        </p:nvPicPr>
        <p:blipFill>
          <a:blip r:embed="rId7"/>
          <a:stretch/>
        </p:blipFill>
        <p:spPr>
          <a:xfrm>
            <a:off x="8059320" y="5773320"/>
            <a:ext cx="1013040" cy="1013040"/>
          </a:xfrm>
          <a:prstGeom prst="rect">
            <a:avLst/>
          </a:prstGeom>
          <a:ln w="0">
            <a:noFill/>
          </a:ln>
        </p:spPr>
      </p:pic>
      <p:sp>
        <p:nvSpPr>
          <p:cNvPr id="829" name="17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30" name="22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KANAYAN BÖLGEYE GÖRE KANAMALAR</a:t>
            </a:r>
            <a:endParaRPr lang="tr-TR" sz="2400" b="0" strike="noStrike" spc="-1">
              <a:latin typeface="Arial"/>
            </a:endParaRPr>
          </a:p>
        </p:txBody>
      </p:sp>
      <p:sp>
        <p:nvSpPr>
          <p:cNvPr id="83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33"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34" name="8 Dikdörtgen"/>
          <p:cNvSpPr/>
          <p:nvPr/>
        </p:nvSpPr>
        <p:spPr>
          <a:xfrm>
            <a:off x="428760" y="2286000"/>
            <a:ext cx="83577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tr-TR" sz="1800" b="0" strike="noStrike" spc="-1">
                <a:solidFill>
                  <a:srgbClr val="000000"/>
                </a:solidFill>
                <a:latin typeface="Arial"/>
              </a:rPr>
              <a:t>	</a:t>
            </a:r>
            <a:endParaRPr lang="tr-TR" sz="1800" b="0" strike="noStrike" spc="-1">
              <a:latin typeface="Arial"/>
            </a:endParaRPr>
          </a:p>
          <a:p>
            <a:pPr algn="just">
              <a:lnSpc>
                <a:spcPct val="100000"/>
              </a:lnSpc>
            </a:pPr>
            <a:br/>
            <a:endParaRPr lang="tr-TR" sz="1800" b="0" strike="noStrike" spc="-1">
              <a:latin typeface="Arial"/>
            </a:endParaRPr>
          </a:p>
        </p:txBody>
      </p:sp>
      <p:pic>
        <p:nvPicPr>
          <p:cNvPr id="83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836"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37"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KANAYAN BÖLGEYE GÖRE KANAMALAR</a:t>
            </a:r>
            <a:endParaRPr lang="tr-TR" sz="2400" b="0" strike="noStrike" spc="-1">
              <a:latin typeface="Arial"/>
            </a:endParaRPr>
          </a:p>
        </p:txBody>
      </p:sp>
      <p:sp>
        <p:nvSpPr>
          <p:cNvPr id="83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
        <p:nvSpPr>
          <p:cNvPr id="839" name="19 İçerik Yer Tutucusu"/>
          <p:cNvSpPr/>
          <p:nvPr/>
        </p:nvSpPr>
        <p:spPr>
          <a:xfrm>
            <a:off x="142920" y="2143080"/>
            <a:ext cx="8857800" cy="321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Kazazedenin bilinci, hava yolu açıklığı, solunumu ve nabzı değerlendirilir</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Tıbbi yardım istenir (112)</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Asla yiyecek ve içecek verilmez</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Yaşamsal bulguları incelenir ve hareket ettirilmez</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Üzeri örtülerek ayaklar 30 cm yukarı kaldırılır (Şok pozisyonu)</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Sağlık kuruluşuna sevki sağlanır.</a:t>
            </a:r>
            <a:endParaRPr lang="tr-TR" sz="2000" b="0" strike="noStrike" spc="-1">
              <a:latin typeface="Arial"/>
            </a:endParaRPr>
          </a:p>
          <a:p>
            <a:pPr marL="365760" indent="-255600">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sp>
        <p:nvSpPr>
          <p:cNvPr id="840" name="18 Metin kutusu"/>
          <p:cNvSpPr/>
          <p:nvPr/>
        </p:nvSpPr>
        <p:spPr>
          <a:xfrm>
            <a:off x="285840" y="1928880"/>
            <a:ext cx="3785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1" strike="noStrike" spc="-1">
                <a:solidFill>
                  <a:srgbClr val="000000"/>
                </a:solidFill>
                <a:latin typeface="Arial"/>
              </a:rPr>
              <a:t>İç kanamalarda ilk yardım:</a:t>
            </a:r>
            <a:endParaRPr lang="tr-TR" sz="2000" b="0" strike="noStrike" spc="-1">
              <a:latin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19 İçerik Yer Tutucusu"/>
          <p:cNvSpPr/>
          <p:nvPr/>
        </p:nvSpPr>
        <p:spPr>
          <a:xfrm>
            <a:off x="357120" y="1428840"/>
            <a:ext cx="8429400" cy="421452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42"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43" name="8 Dikdörtgen"/>
          <p:cNvSpPr/>
          <p:nvPr/>
        </p:nvSpPr>
        <p:spPr>
          <a:xfrm>
            <a:off x="428760" y="2286000"/>
            <a:ext cx="83577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tr-TR" sz="1800" b="0" strike="noStrike" spc="-1">
                <a:solidFill>
                  <a:srgbClr val="000000"/>
                </a:solidFill>
                <a:latin typeface="Arial"/>
              </a:rPr>
              <a:t>	</a:t>
            </a:r>
            <a:endParaRPr lang="tr-TR" sz="1800" b="0" strike="noStrike" spc="-1">
              <a:latin typeface="Arial"/>
            </a:endParaRPr>
          </a:p>
          <a:p>
            <a:pPr algn="just">
              <a:lnSpc>
                <a:spcPct val="100000"/>
              </a:lnSpc>
            </a:pPr>
            <a:br/>
            <a:endParaRPr lang="tr-TR" sz="1800" b="0" strike="noStrike" spc="-1">
              <a:latin typeface="Arial"/>
            </a:endParaRPr>
          </a:p>
        </p:txBody>
      </p:sp>
      <p:sp>
        <p:nvSpPr>
          <p:cNvPr id="844" name="9 Dikdörtgen"/>
          <p:cNvSpPr/>
          <p:nvPr/>
        </p:nvSpPr>
        <p:spPr>
          <a:xfrm>
            <a:off x="285840" y="1571760"/>
            <a:ext cx="642924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0" strike="noStrike" spc="-1">
                <a:solidFill>
                  <a:srgbClr val="000000"/>
                </a:solidFill>
                <a:latin typeface="Arial"/>
              </a:rPr>
              <a:t>.</a:t>
            </a:r>
            <a:endParaRPr lang="tr-TR" sz="2000" b="0" strike="noStrike" spc="-1">
              <a:latin typeface="Arial"/>
            </a:endParaRPr>
          </a:p>
        </p:txBody>
      </p:sp>
      <p:pic>
        <p:nvPicPr>
          <p:cNvPr id="845" name="Picture 3" descr="C:\Users\Metin\Desktop\TSSF SUNUM ÇALIŞMASI\DONELER\ilk yardım\bebek\ilkyardm-ve-destek-hizmetleri-iin-sstolkdyastolk-gr-12-638.jpg"/>
          <p:cNvPicPr/>
          <p:nvPr/>
        </p:nvPicPr>
        <p:blipFill>
          <a:blip r:embed="rId3"/>
          <a:stretch/>
        </p:blipFill>
        <p:spPr>
          <a:xfrm>
            <a:off x="1785960" y="1728360"/>
            <a:ext cx="6357600" cy="3700440"/>
          </a:xfrm>
          <a:prstGeom prst="rect">
            <a:avLst/>
          </a:prstGeom>
          <a:ln w="0">
            <a:noFill/>
          </a:ln>
        </p:spPr>
      </p:pic>
      <p:pic>
        <p:nvPicPr>
          <p:cNvPr id="846"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847" name="14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48" name="15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KAN DAMARLARIMIZ</a:t>
            </a:r>
            <a:endParaRPr lang="tr-TR" sz="2400" b="0" strike="noStrike" spc="-1">
              <a:latin typeface="Arial"/>
            </a:endParaRPr>
          </a:p>
        </p:txBody>
      </p:sp>
      <p:sp>
        <p:nvSpPr>
          <p:cNvPr id="849"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51"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852" name="Picture 2" descr="C:\Users\Metin\Desktop\TSSF SUNUM ÇALIŞMASI\DONELER\ilk yardım\bebek\2wznxy20180607152000.png"/>
          <p:cNvPicPr/>
          <p:nvPr/>
        </p:nvPicPr>
        <p:blipFill>
          <a:blip r:embed="rId3"/>
          <a:stretch/>
        </p:blipFill>
        <p:spPr>
          <a:xfrm>
            <a:off x="534960" y="2143080"/>
            <a:ext cx="8108640" cy="3428640"/>
          </a:xfrm>
          <a:prstGeom prst="rect">
            <a:avLst/>
          </a:prstGeom>
          <a:ln w="0">
            <a:noFill/>
          </a:ln>
        </p:spPr>
      </p:pic>
      <p:sp>
        <p:nvSpPr>
          <p:cNvPr id="853" name="13 Metin kutusu"/>
          <p:cNvSpPr/>
          <p:nvPr/>
        </p:nvSpPr>
        <p:spPr>
          <a:xfrm>
            <a:off x="500040" y="1928880"/>
            <a:ext cx="2428560" cy="5770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
                <a:solidFill>
                  <a:srgbClr val="000000"/>
                </a:solidFill>
                <a:latin typeface="Arial"/>
              </a:rPr>
              <a:t>ATARDAMAR KANAMASI</a:t>
            </a:r>
            <a:endParaRPr lang="tr-TR" sz="1600" b="0" strike="noStrike" spc="-1">
              <a:latin typeface="Arial"/>
            </a:endParaRPr>
          </a:p>
        </p:txBody>
      </p:sp>
      <p:sp>
        <p:nvSpPr>
          <p:cNvPr id="854" name="14 Metin kutusu"/>
          <p:cNvSpPr/>
          <p:nvPr/>
        </p:nvSpPr>
        <p:spPr>
          <a:xfrm>
            <a:off x="3500280" y="1928880"/>
            <a:ext cx="2285640" cy="5770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
                <a:solidFill>
                  <a:srgbClr val="000000"/>
                </a:solidFill>
                <a:latin typeface="Arial"/>
              </a:rPr>
              <a:t>TOPLARDAMAR KANAMASI</a:t>
            </a:r>
            <a:endParaRPr lang="tr-TR" sz="1600" b="0" strike="noStrike" spc="-1">
              <a:latin typeface="Arial"/>
            </a:endParaRPr>
          </a:p>
        </p:txBody>
      </p:sp>
      <p:sp>
        <p:nvSpPr>
          <p:cNvPr id="855" name="15 Metin kutusu"/>
          <p:cNvSpPr/>
          <p:nvPr/>
        </p:nvSpPr>
        <p:spPr>
          <a:xfrm>
            <a:off x="6286680" y="1928880"/>
            <a:ext cx="2285640" cy="5770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
                <a:solidFill>
                  <a:srgbClr val="000000"/>
                </a:solidFill>
                <a:latin typeface="Arial"/>
              </a:rPr>
              <a:t>KILCALDAMAR KANAMASI</a:t>
            </a:r>
            <a:endParaRPr lang="tr-TR" sz="1600" b="0" strike="noStrike" spc="-1">
              <a:latin typeface="Arial"/>
            </a:endParaRPr>
          </a:p>
        </p:txBody>
      </p:sp>
      <p:sp>
        <p:nvSpPr>
          <p:cNvPr id="856" name="16 Aşağı Ok"/>
          <p:cNvSpPr/>
          <p:nvPr/>
        </p:nvSpPr>
        <p:spPr>
          <a:xfrm>
            <a:off x="1643040" y="2571840"/>
            <a:ext cx="356760" cy="356760"/>
          </a:xfrm>
          <a:prstGeom prst="downArrow">
            <a:avLst>
              <a:gd name="adj1" fmla="val 50000"/>
              <a:gd name="adj2" fmla="val 50000"/>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57" name="17 Aşağı Ok"/>
          <p:cNvSpPr/>
          <p:nvPr/>
        </p:nvSpPr>
        <p:spPr>
          <a:xfrm>
            <a:off x="4500720" y="2571840"/>
            <a:ext cx="356760" cy="356760"/>
          </a:xfrm>
          <a:prstGeom prst="downArrow">
            <a:avLst>
              <a:gd name="adj1" fmla="val 50000"/>
              <a:gd name="adj2" fmla="val 50000"/>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58" name="18 Aşağı Ok"/>
          <p:cNvSpPr/>
          <p:nvPr/>
        </p:nvSpPr>
        <p:spPr>
          <a:xfrm>
            <a:off x="7286760" y="2571840"/>
            <a:ext cx="356760" cy="356760"/>
          </a:xfrm>
          <a:prstGeom prst="downArrow">
            <a:avLst>
              <a:gd name="adj1" fmla="val 50000"/>
              <a:gd name="adj2" fmla="val 50000"/>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859"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860" name="2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61" name="2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KANAYAN DAMARA GÖRE KANAMALAR</a:t>
            </a:r>
            <a:endParaRPr lang="tr-TR" sz="2400" b="0" strike="noStrike" spc="-1">
              <a:latin typeface="Arial"/>
            </a:endParaRPr>
          </a:p>
        </p:txBody>
      </p:sp>
      <p:sp>
        <p:nvSpPr>
          <p:cNvPr id="86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64" name="21 Dikdörtgen"/>
          <p:cNvSpPr/>
          <p:nvPr/>
        </p:nvSpPr>
        <p:spPr>
          <a:xfrm>
            <a:off x="-71640" y="6376680"/>
            <a:ext cx="1856880" cy="33516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1600" b="0" strike="noStrike" spc="-1">
                <a:solidFill>
                  <a:srgbClr val="FFFFFF"/>
                </a:solidFill>
                <a:latin typeface="Lucida Sans Unicode"/>
              </a:rPr>
              <a:t>METİN SAVAŞ</a:t>
            </a:r>
            <a:endParaRPr lang="tr-TR" sz="1600" b="0" strike="noStrike" spc="-1">
              <a:latin typeface="Arial"/>
            </a:endParaRPr>
          </a:p>
        </p:txBody>
      </p:sp>
      <p:sp>
        <p:nvSpPr>
          <p:cNvPr id="865"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66" name="14 Metin kutusu"/>
          <p:cNvSpPr/>
          <p:nvPr/>
        </p:nvSpPr>
        <p:spPr>
          <a:xfrm>
            <a:off x="2928960" y="1714320"/>
            <a:ext cx="3642840" cy="33372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600" b="1" strike="noStrike" spc="-1">
                <a:solidFill>
                  <a:srgbClr val="000000"/>
                </a:solidFill>
                <a:latin typeface="Arial"/>
              </a:rPr>
              <a:t>BURUN KANAMASINA MÜDAHALE</a:t>
            </a:r>
            <a:endParaRPr lang="tr-TR" sz="1600" b="0" strike="noStrike" spc="-1">
              <a:latin typeface="Arial"/>
            </a:endParaRPr>
          </a:p>
        </p:txBody>
      </p:sp>
      <p:pic>
        <p:nvPicPr>
          <p:cNvPr id="867" name="Picture 2" descr="C:\Users\Metin\Desktop\TSSF SUNUM ÇALIŞMASI\DONELER\ilk yardım\burun-kanamasi-nedeni.jpg"/>
          <p:cNvPicPr/>
          <p:nvPr/>
        </p:nvPicPr>
        <p:blipFill>
          <a:blip r:embed="rId3"/>
          <a:stretch/>
        </p:blipFill>
        <p:spPr>
          <a:xfrm>
            <a:off x="2071800" y="2124360"/>
            <a:ext cx="5285880" cy="31334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68"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869" name="15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70" name="16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BURUN KANAMALARI</a:t>
            </a:r>
            <a:endParaRPr lang="tr-TR" sz="2400" b="0" strike="noStrike" spc="-1">
              <a:latin typeface="Arial"/>
            </a:endParaRPr>
          </a:p>
        </p:txBody>
      </p:sp>
      <p:sp>
        <p:nvSpPr>
          <p:cNvPr id="87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73"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74" name="19 Metin kutusu"/>
          <p:cNvSpPr/>
          <p:nvPr/>
        </p:nvSpPr>
        <p:spPr>
          <a:xfrm>
            <a:off x="857160" y="1571760"/>
            <a:ext cx="7643520" cy="5395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tr-TR" sz="2000" b="0" strike="noStrike" spc="-1">
                <a:solidFill>
                  <a:srgbClr val="000000"/>
                </a:solidFill>
                <a:latin typeface="Arial"/>
              </a:rPr>
              <a:t>	Atardamar kanamaları kesik kesik ve fışkırır tarzda akan çok ciddi bir kanama türüdür. Bu tür kanamalarda yapılması gereken, kanayan yer üzerine veya kanayan bölgeye yakın olan bir üst atardamar bölgesine baskı uygulanmasıdır. Vücutta bu amaç için belirlenmiş baskı noktaları şunlardır: </a:t>
            </a:r>
            <a:endParaRPr lang="tr-TR" sz="2000" b="0" strike="noStrike" spc="-1">
              <a:latin typeface="Arial"/>
            </a:endParaRPr>
          </a:p>
          <a:p>
            <a:pPr algn="just">
              <a:lnSpc>
                <a:spcPct val="100000"/>
              </a:lnSpc>
            </a:pPr>
            <a:endParaRPr lang="tr-TR" sz="2000" b="0" strike="noStrike" spc="-1">
              <a:latin typeface="Arial"/>
            </a:endParaRPr>
          </a:p>
          <a:p>
            <a:pPr marL="457200" lvl="1" indent="-216000" algn="just">
              <a:lnSpc>
                <a:spcPct val="100000"/>
              </a:lnSpc>
              <a:buClr>
                <a:srgbClr val="FF0000"/>
              </a:buClr>
              <a:buFont typeface="Wingdings" charset="2"/>
              <a:buChar char=""/>
            </a:pPr>
            <a:r>
              <a:rPr lang="tr-TR" sz="2000" b="0" strike="noStrike" spc="-1">
                <a:solidFill>
                  <a:srgbClr val="FF0000"/>
                </a:solidFill>
                <a:latin typeface="Arial"/>
              </a:rPr>
              <a:t>  Boyun</a:t>
            </a:r>
            <a:endParaRPr lang="tr-TR" sz="2000" b="0" strike="noStrike" spc="-1">
              <a:latin typeface="Arial"/>
            </a:endParaRPr>
          </a:p>
          <a:p>
            <a:pPr marL="457200" lvl="1" indent="-216000" algn="just">
              <a:lnSpc>
                <a:spcPct val="100000"/>
              </a:lnSpc>
              <a:buClr>
                <a:srgbClr val="FF0000"/>
              </a:buClr>
              <a:buFont typeface="Wingdings" charset="2"/>
              <a:buChar char=""/>
            </a:pPr>
            <a:r>
              <a:rPr lang="tr-TR" sz="2000" b="0" strike="noStrike" spc="-1">
                <a:solidFill>
                  <a:srgbClr val="FF0000"/>
                </a:solidFill>
                <a:latin typeface="Arial"/>
              </a:rPr>
              <a:t>  Köprücük kemiği üzeri</a:t>
            </a:r>
            <a:endParaRPr lang="tr-TR" sz="2000" b="0" strike="noStrike" spc="-1">
              <a:latin typeface="Arial"/>
            </a:endParaRPr>
          </a:p>
          <a:p>
            <a:pPr marL="457200" lvl="1" indent="-216000" algn="just">
              <a:lnSpc>
                <a:spcPct val="100000"/>
              </a:lnSpc>
              <a:buClr>
                <a:srgbClr val="FF0000"/>
              </a:buClr>
              <a:buFont typeface="Wingdings" charset="2"/>
              <a:buChar char=""/>
            </a:pPr>
            <a:r>
              <a:rPr lang="tr-TR" sz="2000" b="0" strike="noStrike" spc="-1">
                <a:solidFill>
                  <a:srgbClr val="FF0000"/>
                </a:solidFill>
                <a:latin typeface="Arial"/>
              </a:rPr>
              <a:t>  Koltuk altı</a:t>
            </a:r>
            <a:endParaRPr lang="tr-TR" sz="2000" b="0" strike="noStrike" spc="-1">
              <a:latin typeface="Arial"/>
            </a:endParaRPr>
          </a:p>
          <a:p>
            <a:pPr marL="457200" lvl="1" indent="-216000" algn="just">
              <a:lnSpc>
                <a:spcPct val="100000"/>
              </a:lnSpc>
              <a:buClr>
                <a:srgbClr val="FF0000"/>
              </a:buClr>
              <a:buFont typeface="Wingdings" charset="2"/>
              <a:buChar char=""/>
            </a:pPr>
            <a:r>
              <a:rPr lang="tr-TR" sz="2000" b="0" strike="noStrike" spc="-1">
                <a:solidFill>
                  <a:srgbClr val="FF0000"/>
                </a:solidFill>
                <a:latin typeface="Arial"/>
              </a:rPr>
              <a:t>  Kolun üst bölümü </a:t>
            </a:r>
            <a:endParaRPr lang="tr-TR" sz="2000" b="0" strike="noStrike" spc="-1">
              <a:latin typeface="Arial"/>
            </a:endParaRPr>
          </a:p>
          <a:p>
            <a:pPr marL="457200" lvl="1" indent="-216000" algn="just">
              <a:lnSpc>
                <a:spcPct val="100000"/>
              </a:lnSpc>
              <a:buClr>
                <a:srgbClr val="FF0000"/>
              </a:buClr>
              <a:buFont typeface="Wingdings" charset="2"/>
              <a:buChar char=""/>
            </a:pPr>
            <a:r>
              <a:rPr lang="tr-TR" sz="2000" b="0" strike="noStrike" spc="-1">
                <a:solidFill>
                  <a:srgbClr val="FF0000"/>
                </a:solidFill>
                <a:latin typeface="Arial"/>
              </a:rPr>
              <a:t>  Kasık</a:t>
            </a:r>
            <a:endParaRPr lang="tr-TR" sz="2000" b="0" strike="noStrike" spc="-1">
              <a:latin typeface="Arial"/>
            </a:endParaRPr>
          </a:p>
          <a:p>
            <a:pPr marL="457200" lvl="1" indent="-216000" algn="just">
              <a:lnSpc>
                <a:spcPct val="100000"/>
              </a:lnSpc>
              <a:buClr>
                <a:srgbClr val="FF0000"/>
              </a:buClr>
              <a:buFont typeface="Wingdings" charset="2"/>
              <a:buChar char=""/>
            </a:pPr>
            <a:r>
              <a:rPr lang="tr-TR" sz="2000" b="0" strike="noStrike" spc="-1">
                <a:solidFill>
                  <a:srgbClr val="FF0000"/>
                </a:solidFill>
                <a:latin typeface="Arial"/>
              </a:rPr>
              <a:t>  Uyluk</a:t>
            </a:r>
            <a:endParaRPr lang="tr-TR" sz="2000" b="0" strike="noStrike" spc="-1">
              <a:latin typeface="Arial"/>
            </a:endParaRPr>
          </a:p>
          <a:p>
            <a:pPr algn="just">
              <a:lnSpc>
                <a:spcPct val="100000"/>
              </a:lnSpc>
            </a:pPr>
            <a:endParaRPr lang="tr-TR" sz="2000" b="0" strike="noStrike" spc="-1">
              <a:latin typeface="Arial"/>
            </a:endParaRPr>
          </a:p>
          <a:p>
            <a:pPr algn="just">
              <a:lnSpc>
                <a:spcPct val="100000"/>
              </a:lnSpc>
            </a:pPr>
            <a:endParaRPr lang="tr-TR" sz="2000" b="0" strike="noStrike" spc="-1">
              <a:latin typeface="Arial"/>
            </a:endParaRPr>
          </a:p>
          <a:p>
            <a:pPr algn="just">
              <a:lnSpc>
                <a:spcPct val="100000"/>
              </a:lnSpc>
            </a:pPr>
            <a:endParaRPr lang="tr-TR" sz="2000" b="0" strike="noStrike" spc="-1">
              <a:latin typeface="Arial"/>
            </a:endParaRPr>
          </a:p>
          <a:p>
            <a:pPr algn="just">
              <a:lnSpc>
                <a:spcPct val="100000"/>
              </a:lnSpc>
            </a:pPr>
            <a:endParaRPr lang="tr-TR" sz="2000" b="0" strike="noStrike" spc="-1">
              <a:latin typeface="Arial"/>
            </a:endParaRPr>
          </a:p>
          <a:p>
            <a:pPr algn="just">
              <a:lnSpc>
                <a:spcPct val="100000"/>
              </a:lnSpc>
            </a:pPr>
            <a:endParaRPr lang="tr-TR" sz="2000" b="0" strike="noStrike" spc="-1">
              <a:latin typeface="Arial"/>
            </a:endParaRPr>
          </a:p>
          <a:p>
            <a:pPr algn="just">
              <a:lnSpc>
                <a:spcPct val="100000"/>
              </a:lnSpc>
            </a:pPr>
            <a:endParaRPr lang="tr-TR" sz="2000" b="0" strike="noStrike" spc="-1">
              <a:latin typeface="Arial"/>
            </a:endParaRPr>
          </a:p>
        </p:txBody>
      </p:sp>
      <p:pic>
        <p:nvPicPr>
          <p:cNvPr id="875"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876"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77"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BASKI NOKTALARI</a:t>
            </a:r>
            <a:endParaRPr lang="tr-TR" sz="2400" b="0" strike="noStrike" spc="-1">
              <a:latin typeface="Arial"/>
            </a:endParaRPr>
          </a:p>
        </p:txBody>
      </p:sp>
      <p:sp>
        <p:nvSpPr>
          <p:cNvPr id="87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19 İçerik Yer Tutucusu"/>
          <p:cNvSpPr/>
          <p:nvPr/>
        </p:nvSpPr>
        <p:spPr>
          <a:xfrm>
            <a:off x="214200" y="1428840"/>
            <a:ext cx="871524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80"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881" name="Picture 3" descr="C:\Users\Metin\Desktop\TSSF SUNUM ÇALIŞMASI\DONELER\ilk yardım\bebek\Adsız.png"/>
          <p:cNvPicPr/>
          <p:nvPr/>
        </p:nvPicPr>
        <p:blipFill>
          <a:blip r:embed="rId3"/>
          <a:stretch/>
        </p:blipFill>
        <p:spPr>
          <a:xfrm>
            <a:off x="1928880" y="1643040"/>
            <a:ext cx="5643360" cy="3857400"/>
          </a:xfrm>
          <a:prstGeom prst="rect">
            <a:avLst/>
          </a:prstGeom>
          <a:ln w="0">
            <a:noFill/>
          </a:ln>
        </p:spPr>
      </p:pic>
      <p:pic>
        <p:nvPicPr>
          <p:cNvPr id="882"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883"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84" name="1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BASKI NOKTALARI</a:t>
            </a:r>
            <a:endParaRPr lang="tr-TR" sz="2400" b="0" strike="noStrike" spc="-1">
              <a:latin typeface="Arial"/>
            </a:endParaRPr>
          </a:p>
        </p:txBody>
      </p:sp>
      <p:sp>
        <p:nvSpPr>
          <p:cNvPr id="885"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19 İçerik Yer Tutucusu"/>
          <p:cNvSpPr/>
          <p:nvPr/>
        </p:nvSpPr>
        <p:spPr>
          <a:xfrm>
            <a:off x="142920" y="1428840"/>
            <a:ext cx="8857800" cy="4285800"/>
          </a:xfrm>
          <a:prstGeom prst="rect">
            <a:avLst/>
          </a:prstGeom>
          <a:solidFill>
            <a:schemeClr val="bg1"/>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172" name="1 İçerik Yer Tutucusu"/>
          <p:cNvSpPr txBox="1"/>
          <p:nvPr/>
        </p:nvSpPr>
        <p:spPr>
          <a:xfrm>
            <a:off x="1143000" y="3143160"/>
            <a:ext cx="6857640" cy="2071440"/>
          </a:xfrm>
          <a:prstGeom prst="rect">
            <a:avLst/>
          </a:prstGeom>
          <a:noFill/>
          <a:ln w="0">
            <a:noFill/>
          </a:ln>
        </p:spPr>
        <p:txBody>
          <a:bodyPr lIns="90000" tIns="45000" rIns="90000" bIns="45000">
            <a:normAutofit fontScale="92500" lnSpcReduction="10000"/>
          </a:bodyPr>
          <a:lstStyle/>
          <a:p>
            <a:pPr marL="365760" indent="-255600">
              <a:lnSpc>
                <a:spcPct val="100000"/>
              </a:lnSpc>
              <a:spcBef>
                <a:spcPts val="400"/>
              </a:spcBef>
              <a:tabLst>
                <a:tab pos="0" algn="l"/>
              </a:tabLst>
            </a:pPr>
            <a:endParaRPr lang="tr-TR" sz="2700" b="0" strike="noStrike" spc="-1">
              <a:solidFill>
                <a:srgbClr val="000000"/>
              </a:solidFill>
              <a:latin typeface="Lucida Sans Unicode"/>
            </a:endParaRPr>
          </a:p>
          <a:p>
            <a:pPr marL="365760" indent="-255600">
              <a:lnSpc>
                <a:spcPct val="100000"/>
              </a:lnSpc>
              <a:spcBef>
                <a:spcPts val="400"/>
              </a:spcBef>
              <a:tabLst>
                <a:tab pos="0" algn="l"/>
              </a:tabLst>
            </a:pPr>
            <a:r>
              <a:rPr lang="tr-TR" sz="2000" b="1" strike="noStrike" spc="-1">
                <a:solidFill>
                  <a:srgbClr val="000000"/>
                </a:solidFill>
                <a:latin typeface="Arial"/>
              </a:rPr>
              <a:t>Katılım koşulları:</a:t>
            </a:r>
            <a:endParaRPr lang="tr-TR" sz="20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18 yaşını doldurmuş olmak,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En az ilköğretim veya ilkokul mezunu olmak ve bunu belgelemek,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Bronz cankurtaran belgesine sahip olmak,</a:t>
            </a:r>
            <a:endParaRPr lang="tr-TR" sz="1600" b="0" strike="noStrike" spc="-1">
              <a:solidFill>
                <a:srgbClr val="000000"/>
              </a:solidFill>
              <a:latin typeface="Lucida Sans Unicode"/>
            </a:endParaRPr>
          </a:p>
          <a:p>
            <a:pPr marL="365760" indent="-255600">
              <a:lnSpc>
                <a:spcPct val="100000"/>
              </a:lnSpc>
              <a:spcBef>
                <a:spcPts val="400"/>
              </a:spcBef>
              <a:buClr>
                <a:srgbClr val="2DA2BF"/>
              </a:buClr>
              <a:buFont typeface="Wingdings 3" charset="2"/>
              <a:buChar char=""/>
              <a:tabLst>
                <a:tab pos="0" algn="l"/>
              </a:tabLst>
            </a:pPr>
            <a:r>
              <a:rPr lang="tr-TR" sz="1600" b="0" strike="noStrike" spc="-1">
                <a:solidFill>
                  <a:srgbClr val="000000"/>
                </a:solidFill>
                <a:latin typeface="Arial"/>
              </a:rPr>
              <a:t>Cankurtaran eğitimi yapmasında engel bulunmadığına ilişkin sağlık bildirim formunu imzalayarak beyan etmek.</a:t>
            </a: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a:p>
            <a:pPr>
              <a:lnSpc>
                <a:spcPct val="100000"/>
              </a:lnSpc>
              <a:spcBef>
                <a:spcPts val="400"/>
              </a:spcBef>
              <a:tabLst>
                <a:tab pos="0" algn="l"/>
              </a:tabLst>
            </a:pPr>
            <a:endParaRPr lang="tr-TR" sz="1600" b="0" strike="noStrike" spc="-1">
              <a:solidFill>
                <a:srgbClr val="000000"/>
              </a:solidFill>
              <a:latin typeface="Lucida Sans Unicode"/>
            </a:endParaRPr>
          </a:p>
        </p:txBody>
      </p:sp>
      <p:sp>
        <p:nvSpPr>
          <p:cNvPr id="173" name="7 Dikdörtgen"/>
          <p:cNvSpPr/>
          <p:nvPr/>
        </p:nvSpPr>
        <p:spPr>
          <a:xfrm>
            <a:off x="1643040" y="1571760"/>
            <a:ext cx="5928840" cy="45756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p:style>
        <p:txBody>
          <a:bodyPr>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400" b="0" strike="noStrike" spc="-1">
                <a:solidFill>
                  <a:srgbClr val="3C8FA2"/>
                </a:solidFill>
                <a:latin typeface="Times New Roman"/>
                <a:ea typeface="Verdana"/>
              </a:rPr>
              <a:t>GÜMÜŞ CANKURTARAN</a:t>
            </a:r>
            <a:endParaRPr lang="tr-TR" sz="2400" b="0" strike="noStrike" spc="-1">
              <a:latin typeface="Arial"/>
            </a:endParaRPr>
          </a:p>
        </p:txBody>
      </p:sp>
      <p:sp>
        <p:nvSpPr>
          <p:cNvPr id="174" name="Rectangle 1"/>
          <p:cNvSpPr/>
          <p:nvPr/>
        </p:nvSpPr>
        <p:spPr>
          <a:xfrm>
            <a:off x="285840" y="2285280"/>
            <a:ext cx="8643600" cy="640800"/>
          </a:xfrm>
          <a:prstGeom prst="rect">
            <a:avLst/>
          </a:prstGeom>
          <a:noFill/>
          <a:ln w="9525">
            <a:noFill/>
          </a:ln>
        </p:spPr>
        <p:style>
          <a:lnRef idx="0">
            <a:scrgbClr r="0" g="0" b="0"/>
          </a:lnRef>
          <a:fillRef idx="0">
            <a:scrgbClr r="0" g="0" b="0"/>
          </a:fillRef>
          <a:effectRef idx="0">
            <a:scrgbClr r="0" g="0" b="0"/>
          </a:effectRef>
          <a:fontRef idx="minor"/>
        </p:style>
        <p:txBody>
          <a:bodyPr anchor="ctr">
            <a:spAutoFit/>
          </a:bodyPr>
          <a:lstStyle/>
          <a:p>
            <a:pPr algn="ctr">
              <a:lnSpc>
                <a:spcPct val="100000"/>
              </a:lnSpc>
              <a:tabLst>
                <a:tab pos="0" algn="l"/>
              </a:tabLst>
            </a:pPr>
            <a:r>
              <a:rPr lang="tr-TR" sz="1800" b="1" strike="noStrike" spc="-1">
                <a:solidFill>
                  <a:srgbClr val="EE0000"/>
                </a:solidFill>
                <a:latin typeface="Arial"/>
                <a:ea typeface="Times New Roman"/>
              </a:rPr>
              <a:t>Deniz, göl, doğal ve yapay iç suların kıyıları ile havuzlarda güvenliği sağlayan ve hayat kurtarmaya yardım etmek için temel eğitime sahip görevli</a:t>
            </a:r>
            <a:endParaRPr lang="tr-TR" sz="1800" b="0" strike="noStrike" spc="-1">
              <a:latin typeface="Arial"/>
            </a:endParaRPr>
          </a:p>
        </p:txBody>
      </p:sp>
      <p:pic>
        <p:nvPicPr>
          <p:cNvPr id="175" name="Picture 5" descr="C:\Users\Metin\Desktop\TSSF SUNUM ÇALIŞMASI\LOGO TSSF.png"/>
          <p:cNvPicPr/>
          <p:nvPr/>
        </p:nvPicPr>
        <p:blipFill>
          <a:blip r:embed="rId2"/>
          <a:stretch/>
        </p:blipFill>
        <p:spPr>
          <a:xfrm>
            <a:off x="8059320" y="5773320"/>
            <a:ext cx="1013040" cy="1013040"/>
          </a:xfrm>
          <a:prstGeom prst="rect">
            <a:avLst/>
          </a:prstGeom>
          <a:ln w="0">
            <a:noFill/>
          </a:ln>
        </p:spPr>
      </p:pic>
      <p:sp>
        <p:nvSpPr>
          <p:cNvPr id="176"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177"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TSSF / ILS CANKURTARAN SERTİFİKA SİSTEMİ</a:t>
            </a:r>
            <a:endParaRPr lang="tr-TR" sz="2400" b="0" strike="noStrike" spc="-1">
              <a:latin typeface="Arial"/>
            </a:endParaRPr>
          </a:p>
        </p:txBody>
      </p:sp>
      <p:sp>
        <p:nvSpPr>
          <p:cNvPr id="17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1                 İDARİ DERS</a:t>
            </a:r>
            <a:endParaRPr lang="tr-TR" sz="2800" b="0" strike="noStrike" spc="-1">
              <a:latin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887"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888" name="13 Metin kutusu"/>
          <p:cNvSpPr/>
          <p:nvPr/>
        </p:nvSpPr>
        <p:spPr>
          <a:xfrm>
            <a:off x="642960" y="2286000"/>
            <a:ext cx="1856880" cy="3034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400" b="1" strike="noStrike" spc="-1">
                <a:solidFill>
                  <a:srgbClr val="000000"/>
                </a:solidFill>
                <a:latin typeface="Arial"/>
              </a:rPr>
              <a:t>BAŞ SARGISI</a:t>
            </a:r>
            <a:endParaRPr lang="tr-TR" sz="1400" b="0" strike="noStrike" spc="-1">
              <a:latin typeface="Arial"/>
            </a:endParaRPr>
          </a:p>
        </p:txBody>
      </p:sp>
      <p:pic>
        <p:nvPicPr>
          <p:cNvPr id="889" name="Picture 2" descr="C:\Users\Metin\Desktop\TSSF SUNUM ÇALIŞMASI\DONELER\sargı\Adsız.png"/>
          <p:cNvPicPr/>
          <p:nvPr/>
        </p:nvPicPr>
        <p:blipFill>
          <a:blip r:embed="rId3"/>
          <a:stretch/>
        </p:blipFill>
        <p:spPr>
          <a:xfrm>
            <a:off x="642960" y="2714760"/>
            <a:ext cx="1856880" cy="18568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90" name="Picture 3" descr="C:\Users\Metin\Desktop\TSSF SUNUM ÇALIŞMASI\DONELER\sargı\7.png"/>
          <p:cNvPicPr/>
          <p:nvPr/>
        </p:nvPicPr>
        <p:blipFill>
          <a:blip r:embed="rId4"/>
          <a:stretch/>
        </p:blipFill>
        <p:spPr>
          <a:xfrm>
            <a:off x="2643120" y="2714760"/>
            <a:ext cx="1856880" cy="185688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91" name="Picture 5" descr="C:\Users\Metin\Desktop\TSSF SUNUM ÇALIŞMASI\DONELER\sargı\DSC08025.JPG"/>
          <p:cNvPicPr/>
          <p:nvPr/>
        </p:nvPicPr>
        <p:blipFill>
          <a:blip r:embed="rId5"/>
          <a:stretch/>
        </p:blipFill>
        <p:spPr>
          <a:xfrm>
            <a:off x="4643280" y="2714760"/>
            <a:ext cx="1856880" cy="18284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92" name="19 Metin kutusu"/>
          <p:cNvSpPr/>
          <p:nvPr/>
        </p:nvSpPr>
        <p:spPr>
          <a:xfrm>
            <a:off x="2643120" y="2286000"/>
            <a:ext cx="1856880" cy="3034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400" b="1" strike="noStrike" spc="-1">
                <a:solidFill>
                  <a:srgbClr val="000000"/>
                </a:solidFill>
                <a:latin typeface="Arial"/>
              </a:rPr>
              <a:t>EL SARGISI</a:t>
            </a:r>
            <a:endParaRPr lang="tr-TR" sz="1400" b="0" strike="noStrike" spc="-1">
              <a:latin typeface="Arial"/>
            </a:endParaRPr>
          </a:p>
        </p:txBody>
      </p:sp>
      <p:sp>
        <p:nvSpPr>
          <p:cNvPr id="893" name="20 Metin kutusu"/>
          <p:cNvSpPr/>
          <p:nvPr/>
        </p:nvSpPr>
        <p:spPr>
          <a:xfrm>
            <a:off x="4643280" y="2286000"/>
            <a:ext cx="1856880" cy="3034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400" b="1" strike="noStrike" spc="-1">
                <a:solidFill>
                  <a:srgbClr val="000000"/>
                </a:solidFill>
                <a:latin typeface="Arial"/>
              </a:rPr>
              <a:t>PARMAK  SARGISI</a:t>
            </a:r>
            <a:endParaRPr lang="tr-TR" sz="1400" b="0" strike="noStrike" spc="-1">
              <a:latin typeface="Arial"/>
            </a:endParaRPr>
          </a:p>
        </p:txBody>
      </p:sp>
      <p:sp>
        <p:nvSpPr>
          <p:cNvPr id="894" name="22 Metin kutusu"/>
          <p:cNvSpPr/>
          <p:nvPr/>
        </p:nvSpPr>
        <p:spPr>
          <a:xfrm>
            <a:off x="6643800" y="2286000"/>
            <a:ext cx="1856880" cy="3034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1400" b="1" strike="noStrike" spc="-1">
                <a:solidFill>
                  <a:srgbClr val="000000"/>
                </a:solidFill>
                <a:latin typeface="Arial"/>
              </a:rPr>
              <a:t>GÖZ SARGISI</a:t>
            </a:r>
            <a:endParaRPr lang="tr-TR" sz="1400" b="0" strike="noStrike" spc="-1">
              <a:latin typeface="Arial"/>
            </a:endParaRPr>
          </a:p>
        </p:txBody>
      </p:sp>
      <p:pic>
        <p:nvPicPr>
          <p:cNvPr id="895" name="Picture 6" descr="C:\Users\Metin\Desktop\TSSF SUNUM ÇALIŞMASI\DONELER\sargı\1.png"/>
          <p:cNvPicPr/>
          <p:nvPr/>
        </p:nvPicPr>
        <p:blipFill>
          <a:blip r:embed="rId6"/>
          <a:stretch/>
        </p:blipFill>
        <p:spPr>
          <a:xfrm>
            <a:off x="6643800" y="2714760"/>
            <a:ext cx="1856880" cy="18338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96" name="Picture 7" descr="C:\Users\Metin\Desktop\TSSF SUNUM ÇALIŞMASI\DONELER\sargı\images.jpg"/>
          <p:cNvPicPr/>
          <p:nvPr/>
        </p:nvPicPr>
        <p:blipFill>
          <a:blip r:embed="rId7"/>
          <a:stretch/>
        </p:blipFill>
        <p:spPr>
          <a:xfrm>
            <a:off x="3643200" y="1571760"/>
            <a:ext cx="1999800" cy="531720"/>
          </a:xfrm>
          <a:prstGeom prst="rect">
            <a:avLst/>
          </a:prstGeom>
          <a:ln w="0">
            <a:noFill/>
          </a:ln>
        </p:spPr>
      </p:pic>
      <p:pic>
        <p:nvPicPr>
          <p:cNvPr id="897" name="Picture 5" descr="C:\Users\Metin\Desktop\TSSF SUNUM ÇALIŞMASI\LOGO TSSF.png"/>
          <p:cNvPicPr/>
          <p:nvPr/>
        </p:nvPicPr>
        <p:blipFill>
          <a:blip r:embed="rId8"/>
          <a:stretch/>
        </p:blipFill>
        <p:spPr>
          <a:xfrm>
            <a:off x="8059320" y="5773320"/>
            <a:ext cx="1013040" cy="1013040"/>
          </a:xfrm>
          <a:prstGeom prst="rect">
            <a:avLst/>
          </a:prstGeom>
          <a:ln w="0">
            <a:noFill/>
          </a:ln>
        </p:spPr>
      </p:pic>
      <p:sp>
        <p:nvSpPr>
          <p:cNvPr id="898" name="2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899" name="24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SARGILAMA TEKNİKLERİ</a:t>
            </a:r>
            <a:endParaRPr lang="tr-TR" sz="2400" b="0" strike="noStrike" spc="-1">
              <a:latin typeface="Arial"/>
            </a:endParaRPr>
          </a:p>
        </p:txBody>
      </p:sp>
      <p:sp>
        <p:nvSpPr>
          <p:cNvPr id="900"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6   </a:t>
            </a:r>
            <a:r>
              <a:rPr lang="tr-TR" sz="2700" b="1" strike="noStrike" spc="-1">
                <a:solidFill>
                  <a:srgbClr val="FFFFFF"/>
                </a:solidFill>
                <a:latin typeface="Arial Black"/>
              </a:rPr>
              <a:t>KANAMALAR VE SARGILAMA TEKNİĞİ</a:t>
            </a:r>
            <a:endParaRPr lang="tr-TR" sz="2700" b="0" strike="noStrike" spc="-1">
              <a:latin typeface="Arial"/>
            </a:endParaRPr>
          </a:p>
        </p:txBody>
      </p:sp>
      <p:pic>
        <p:nvPicPr>
          <p:cNvPr id="901" name="Picture 7" descr="C:\Users\Metin\Desktop\TSSF SUNUM ÇALIŞMASI\DONELER\sargı\images.jpg"/>
          <p:cNvPicPr/>
          <p:nvPr/>
        </p:nvPicPr>
        <p:blipFill>
          <a:blip r:embed="rId7"/>
          <a:stretch/>
        </p:blipFill>
        <p:spPr>
          <a:xfrm>
            <a:off x="642960" y="1571760"/>
            <a:ext cx="1999800" cy="531720"/>
          </a:xfrm>
          <a:prstGeom prst="rect">
            <a:avLst/>
          </a:prstGeom>
          <a:ln w="0">
            <a:noFill/>
          </a:ln>
        </p:spPr>
      </p:pic>
      <p:pic>
        <p:nvPicPr>
          <p:cNvPr id="902" name="Picture 7" descr="C:\Users\Metin\Desktop\TSSF SUNUM ÇALIŞMASI\DONELER\sargı\images.jpg"/>
          <p:cNvPicPr/>
          <p:nvPr/>
        </p:nvPicPr>
        <p:blipFill>
          <a:blip r:embed="rId7"/>
          <a:stretch/>
        </p:blipFill>
        <p:spPr>
          <a:xfrm>
            <a:off x="6500880" y="1571760"/>
            <a:ext cx="1999800" cy="531720"/>
          </a:xfrm>
          <a:prstGeom prst="rect">
            <a:avLst/>
          </a:prstGeom>
          <a:ln w="0">
            <a:noFill/>
          </a:ln>
        </p:spPr>
      </p:pic>
      <p:pic>
        <p:nvPicPr>
          <p:cNvPr id="903" name="Picture 7" descr="C:\Users\Metin\Desktop\TSSF SUNUM ÇALIŞMASI\DONELER\sargı\images.jpg"/>
          <p:cNvPicPr/>
          <p:nvPr/>
        </p:nvPicPr>
        <p:blipFill>
          <a:blip r:embed="rId7"/>
          <a:stretch/>
        </p:blipFill>
        <p:spPr>
          <a:xfrm>
            <a:off x="6429240" y="4929120"/>
            <a:ext cx="1999800" cy="531720"/>
          </a:xfrm>
          <a:prstGeom prst="rect">
            <a:avLst/>
          </a:prstGeom>
          <a:ln w="0">
            <a:noFill/>
          </a:ln>
        </p:spPr>
      </p:pic>
      <p:pic>
        <p:nvPicPr>
          <p:cNvPr id="904" name="Picture 7" descr="C:\Users\Metin\Desktop\TSSF SUNUM ÇALIŞMASI\DONELER\sargı\images.jpg"/>
          <p:cNvPicPr/>
          <p:nvPr/>
        </p:nvPicPr>
        <p:blipFill>
          <a:blip r:embed="rId7"/>
          <a:stretch/>
        </p:blipFill>
        <p:spPr>
          <a:xfrm>
            <a:off x="3571920" y="4929120"/>
            <a:ext cx="1999800" cy="531720"/>
          </a:xfrm>
          <a:prstGeom prst="rect">
            <a:avLst/>
          </a:prstGeom>
          <a:ln w="0">
            <a:noFill/>
          </a:ln>
        </p:spPr>
      </p:pic>
      <p:pic>
        <p:nvPicPr>
          <p:cNvPr id="905" name="Picture 7" descr="C:\Users\Metin\Desktop\TSSF SUNUM ÇALIŞMASI\DONELER\sargı\images.jpg"/>
          <p:cNvPicPr/>
          <p:nvPr/>
        </p:nvPicPr>
        <p:blipFill>
          <a:blip r:embed="rId7"/>
          <a:stretch/>
        </p:blipFill>
        <p:spPr>
          <a:xfrm>
            <a:off x="571320" y="4929120"/>
            <a:ext cx="1999800" cy="531720"/>
          </a:xfrm>
          <a:prstGeom prst="rect">
            <a:avLst/>
          </a:prstGeom>
          <a:ln w="0">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07"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908" name="19 İçerik Yer Tutucusu"/>
          <p:cNvSpPr/>
          <p:nvPr/>
        </p:nvSpPr>
        <p:spPr>
          <a:xfrm>
            <a:off x="357120" y="1643040"/>
            <a:ext cx="7643520" cy="307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Kazazedeyi yatırma teknikleri</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Koma pozisyonu</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Rantex tutuşu</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Omurilik yaralanmaları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Kazazedeyi sedye ile taşıma teknikleri</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909"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910"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911"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KONU BAŞLIKLARI</a:t>
            </a:r>
            <a:endParaRPr lang="tr-TR" sz="2400" b="0" strike="noStrike" spc="-1">
              <a:latin typeface="Arial"/>
            </a:endParaRPr>
          </a:p>
        </p:txBody>
      </p:sp>
      <p:sp>
        <p:nvSpPr>
          <p:cNvPr id="912"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pic>
        <p:nvPicPr>
          <p:cNvPr id="914"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915" name="11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916" name="13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KAZAZEDEYİ YATIRMA TEKNİKLERİ</a:t>
            </a:r>
            <a:endParaRPr lang="tr-TR" sz="2400" b="0" strike="noStrike" spc="-1">
              <a:latin typeface="Arial"/>
            </a:endParaRPr>
          </a:p>
        </p:txBody>
      </p:sp>
      <p:sp>
        <p:nvSpPr>
          <p:cNvPr id="917"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sp>
        <p:nvSpPr>
          <p:cNvPr id="918"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919" name="Picture 4" descr="C:\Users\Metin\Desktop\TSSF SUNUM ÇALIŞMASI\DONELER\sargı\Adsız.png"/>
          <p:cNvPicPr/>
          <p:nvPr/>
        </p:nvPicPr>
        <p:blipFill>
          <a:blip r:embed="rId4"/>
          <a:stretch/>
        </p:blipFill>
        <p:spPr>
          <a:xfrm>
            <a:off x="500040" y="2928960"/>
            <a:ext cx="7688520" cy="2499840"/>
          </a:xfrm>
          <a:prstGeom prst="rect">
            <a:avLst/>
          </a:prstGeom>
          <a:ln w="0">
            <a:noFill/>
          </a:ln>
        </p:spPr>
      </p:pic>
      <p:pic>
        <p:nvPicPr>
          <p:cNvPr id="920" name="Picture 3" descr="C:\Users\Metin\Desktop\TSSF SUNUM ÇALIŞMASI\DONELER\sargı\sok (2).png"/>
          <p:cNvPicPr/>
          <p:nvPr/>
        </p:nvPicPr>
        <p:blipFill>
          <a:blip r:embed="rId5"/>
          <a:stretch/>
        </p:blipFill>
        <p:spPr>
          <a:xfrm>
            <a:off x="571320" y="2162160"/>
            <a:ext cx="3914280" cy="1409400"/>
          </a:xfrm>
          <a:prstGeom prst="rect">
            <a:avLst/>
          </a:prstGeom>
          <a:ln w="0">
            <a:noFill/>
          </a:ln>
        </p:spPr>
      </p:pic>
      <p:sp>
        <p:nvSpPr>
          <p:cNvPr id="921" name="15 Metin kutusu"/>
          <p:cNvSpPr/>
          <p:nvPr/>
        </p:nvSpPr>
        <p:spPr>
          <a:xfrm>
            <a:off x="3357720" y="1571760"/>
            <a:ext cx="2714400" cy="39528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spAutoFit/>
            <a:scene3d>
              <a:camera prst="orthographicFront">
                <a:rot lat="0" lon="0" rev="0"/>
              </a:camera>
              <a:lightRig rig="chilly" dir="t">
                <a:rot lat="0" lon="0" rev="18480000"/>
              </a:lightRig>
            </a:scene3d>
            <a:sp3d prstMaterial="clear">
              <a:bevelT h="63500"/>
            </a:sp3d>
          </a:bodyPr>
          <a:lstStyle/>
          <a:p>
            <a:pPr algn="ctr">
              <a:lnSpc>
                <a:spcPct val="100000"/>
              </a:lnSpc>
            </a:pPr>
            <a:r>
              <a:rPr lang="tr-TR" sz="2000" b="1" strike="noStrike" spc="-1">
                <a:solidFill>
                  <a:srgbClr val="FF0000"/>
                </a:solidFill>
                <a:latin typeface="Arial"/>
              </a:rPr>
              <a:t>ŞOK POZİSYONU</a:t>
            </a:r>
            <a:endParaRPr lang="tr-TR" sz="2000" b="0" strike="noStrike" spc="-1">
              <a:latin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23"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924" name="Picture 96705"/>
          <p:cNvPicPr/>
          <p:nvPr/>
        </p:nvPicPr>
        <p:blipFill>
          <a:blip r:embed="rId3"/>
          <a:stretch/>
        </p:blipFill>
        <p:spPr>
          <a:xfrm>
            <a:off x="357120" y="1643040"/>
            <a:ext cx="8328600" cy="3928680"/>
          </a:xfrm>
          <a:prstGeom prst="rect">
            <a:avLst/>
          </a:prstGeom>
          <a:ln w="9525">
            <a:noFill/>
          </a:ln>
        </p:spPr>
      </p:pic>
      <p:pic>
        <p:nvPicPr>
          <p:cNvPr id="925"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926" name="10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
        <p:nvSpPr>
          <p:cNvPr id="927" name="11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KOMA POZİSYONU</a:t>
            </a:r>
            <a:endParaRPr lang="tr-TR" sz="2400" b="0" strike="noStrike" spc="-1">
              <a:latin typeface="Arial"/>
            </a:endParaRPr>
          </a:p>
        </p:txBody>
      </p:sp>
      <p:sp>
        <p:nvSpPr>
          <p:cNvPr id="92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30"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931" name="Picture 2" descr="C:\Users\Metin\Desktop\TSSF SUNUM ÇALIŞMASI\DONELER\sargı\Adsızp.png"/>
          <p:cNvPicPr/>
          <p:nvPr/>
        </p:nvPicPr>
        <p:blipFill>
          <a:blip r:embed="rId3"/>
          <a:stretch/>
        </p:blipFill>
        <p:spPr>
          <a:xfrm>
            <a:off x="1285920" y="1714320"/>
            <a:ext cx="6786360" cy="36428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32"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RANTEX TUTUŞU İLE TAŞIMA TEKNİĞİ</a:t>
            </a:r>
            <a:endParaRPr lang="tr-TR" sz="2400" b="0" strike="noStrike" spc="-1">
              <a:latin typeface="Arial"/>
            </a:endParaRPr>
          </a:p>
        </p:txBody>
      </p:sp>
      <p:sp>
        <p:nvSpPr>
          <p:cNvPr id="933"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35"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936" name="Picture 4" descr="C:\Users\Metin\Desktop\TSSF SUNUM ÇALIŞMASI\DONELER\sargı\omurilik-zedelenmesi.jpg"/>
          <p:cNvPicPr/>
          <p:nvPr/>
        </p:nvPicPr>
        <p:blipFill>
          <a:blip r:embed="rId3"/>
          <a:stretch/>
        </p:blipFill>
        <p:spPr>
          <a:xfrm>
            <a:off x="2214720" y="1643040"/>
            <a:ext cx="4571640" cy="3819960"/>
          </a:xfrm>
          <a:prstGeom prst="rect">
            <a:avLst/>
          </a:prstGeom>
          <a:ln w="0">
            <a:solidFill>
              <a:srgbClr val="DEF5FA">
                <a:lumMod val="25000"/>
              </a:srgbClr>
            </a:solidFill>
          </a:ln>
        </p:spPr>
      </p:pic>
      <p:sp>
        <p:nvSpPr>
          <p:cNvPr id="937" name="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OMURİLİK YARALANMALARI VE TAŞIMA TEKNİĞİ</a:t>
            </a:r>
            <a:endParaRPr lang="tr-TR" sz="2400" b="0" strike="noStrike" spc="-1">
              <a:latin typeface="Arial"/>
            </a:endParaRPr>
          </a:p>
        </p:txBody>
      </p:sp>
      <p:sp>
        <p:nvSpPr>
          <p:cNvPr id="93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pic>
        <p:nvPicPr>
          <p:cNvPr id="939"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940"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19 İçerik Yer Tutucusu"/>
          <p:cNvSpPr/>
          <p:nvPr/>
        </p:nvSpPr>
        <p:spPr>
          <a:xfrm>
            <a:off x="214200" y="1428840"/>
            <a:ext cx="8715240" cy="421452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a:lnSpc>
                <a:spcPct val="100000"/>
              </a:lnSpc>
            </a:pPr>
            <a:r>
              <a:rPr lang="tr-TR" sz="2000" b="1" strike="noStrike" spc="-1">
                <a:solidFill>
                  <a:srgbClr val="000000"/>
                </a:solidFill>
                <a:latin typeface="Lucida Sans Unicode"/>
              </a:rPr>
              <a:t>   Omurilik yaralanmalarında belirtiler: </a:t>
            </a:r>
            <a:endParaRPr lang="tr-TR" sz="2000" b="0" strike="noStrike" spc="-1">
              <a:latin typeface="Arial"/>
            </a:endParaRPr>
          </a:p>
        </p:txBody>
      </p:sp>
      <p:sp>
        <p:nvSpPr>
          <p:cNvPr id="942"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943"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OMURİLİK YARALANMALARI VE TAŞIMA TEKNİĞİ</a:t>
            </a:r>
            <a:endParaRPr lang="tr-TR" sz="2400" b="0" strike="noStrike" spc="-1">
              <a:latin typeface="Arial"/>
            </a:endParaRPr>
          </a:p>
        </p:txBody>
      </p:sp>
      <p:sp>
        <p:nvSpPr>
          <p:cNvPr id="944"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sp>
        <p:nvSpPr>
          <p:cNvPr id="945" name="19 İçerik Yer Tutucusu"/>
          <p:cNvSpPr/>
          <p:nvPr/>
        </p:nvSpPr>
        <p:spPr>
          <a:xfrm>
            <a:off x="357120" y="1643040"/>
            <a:ext cx="7643520" cy="38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Bilinç düzeyinde değişmeler, hafıza değişiklikleri ya da hafıza kaybı,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Başta, boyunda ve sırtta ağrı,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Elde ve parmaklarda karıncalanma ya da his kaybı,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Vücudun herhangi bir yerinde tam ya da kısmi hareket kaybı,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nb-NO" sz="2000" b="0" strike="noStrike" spc="-1">
                <a:solidFill>
                  <a:srgbClr val="000000"/>
                </a:solidFill>
                <a:latin typeface="Arial"/>
              </a:rPr>
              <a:t>Baş ya da bel kemiğinde şekil bozukluğu,</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nn-NO" sz="2000" b="0" strike="noStrike" spc="-1">
                <a:solidFill>
                  <a:srgbClr val="000000"/>
                </a:solidFill>
                <a:latin typeface="Arial"/>
              </a:rPr>
              <a:t> Burun ve kulaktan beyin omurilik sıvısı ve kan gelmesi,</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Baş, boyun ve sırtta dış kanama,</a:t>
            </a:r>
            <a:r>
              <a:rPr lang="nn-NO" sz="2000" b="0" strike="noStrike" spc="-1">
                <a:solidFill>
                  <a:srgbClr val="000000"/>
                </a:solidFill>
                <a:latin typeface="Arial"/>
              </a:rPr>
              <a:t>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Sarsıntı, denge kaybı,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Kulak ve göz çevresinde morluk,</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946"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947"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a:lnSpc>
                <a:spcPct val="100000"/>
              </a:lnSpc>
            </a:pPr>
            <a:endParaRPr lang="tr-TR" sz="1800" b="0" strike="noStrike" spc="-1">
              <a:latin typeface="Arial"/>
            </a:endParaRPr>
          </a:p>
          <a:p>
            <a:pPr>
              <a:lnSpc>
                <a:spcPct val="100000"/>
              </a:lnSpc>
            </a:pPr>
            <a:r>
              <a:rPr lang="tr-TR" sz="2000" b="1" strike="noStrike" spc="-1">
                <a:solidFill>
                  <a:srgbClr val="000000"/>
                </a:solidFill>
                <a:latin typeface="Lucida Sans Unicode"/>
              </a:rPr>
              <a:t>     Ancak, hastada hiçbir belirti yoksa bile;</a:t>
            </a:r>
            <a:endParaRPr lang="tr-TR" sz="2000" b="0" strike="noStrike" spc="-1">
              <a:latin typeface="Arial"/>
            </a:endParaRPr>
          </a:p>
        </p:txBody>
      </p:sp>
      <p:sp>
        <p:nvSpPr>
          <p:cNvPr id="949"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950"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OMURİLİK YARALANMALARI VE TAŞIMA TEKNİĞİ</a:t>
            </a:r>
            <a:endParaRPr lang="tr-TR" sz="2400" b="0" strike="noStrike" spc="-1">
              <a:latin typeface="Arial"/>
            </a:endParaRPr>
          </a:p>
        </p:txBody>
      </p:sp>
      <p:sp>
        <p:nvSpPr>
          <p:cNvPr id="951"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sp>
        <p:nvSpPr>
          <p:cNvPr id="952" name="19 İçerik Yer Tutucusu"/>
          <p:cNvSpPr/>
          <p:nvPr/>
        </p:nvSpPr>
        <p:spPr>
          <a:xfrm>
            <a:off x="500040" y="2071800"/>
            <a:ext cx="7643520" cy="278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Yüz ve köprücük kemiği yaralanmaları,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Tüm düşme vakaları, </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Trafik kazaları,</a:t>
            </a:r>
            <a:endParaRPr lang="tr-TR" sz="20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2000" b="0" strike="noStrike" spc="-1">
                <a:solidFill>
                  <a:srgbClr val="000000"/>
                </a:solidFill>
                <a:latin typeface="Arial"/>
              </a:rPr>
              <a:t>Bilinci kapalı tüm hasta / yaralılar kafa ve omurilik/omurga yaralanması olarak var sayılmalıdır.</a:t>
            </a: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a:p>
            <a:pPr>
              <a:lnSpc>
                <a:spcPct val="100000"/>
              </a:lnSpc>
              <a:spcBef>
                <a:spcPts val="400"/>
              </a:spcBef>
              <a:tabLst>
                <a:tab pos="0" algn="l"/>
              </a:tabLst>
            </a:pPr>
            <a:endParaRPr lang="tr-TR" sz="2000" b="0" strike="noStrike" spc="-1">
              <a:latin typeface="Arial"/>
            </a:endParaRPr>
          </a:p>
        </p:txBody>
      </p:sp>
      <p:pic>
        <p:nvPicPr>
          <p:cNvPr id="953"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954"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txBody>
          <a:bodyPr lIns="90000" tIns="45000" rIns="90000" bIns="45000">
            <a:noAutofit/>
            <a:scene3d>
              <a:camera prst="orthographicFront">
                <a:rot lat="0" lon="0" rev="0"/>
              </a:camera>
              <a:lightRig rig="chilly" dir="t">
                <a:rot lat="0" lon="0" rev="18480000"/>
              </a:lightRig>
            </a:scene3d>
            <a:sp3d prstMaterial="clear">
              <a:bevelT h="63500"/>
            </a:sp3d>
          </a:bodyPr>
          <a:lstStyle/>
          <a:p>
            <a:pPr>
              <a:lnSpc>
                <a:spcPct val="100000"/>
              </a:lnSpc>
            </a:pPr>
            <a:r>
              <a:rPr lang="tr-TR" sz="2000" b="1" strike="noStrike" spc="-1">
                <a:solidFill>
                  <a:srgbClr val="000000"/>
                </a:solidFill>
                <a:latin typeface="Lucida Sans Unicode"/>
              </a:rPr>
              <a:t>  </a:t>
            </a:r>
            <a:endParaRPr lang="tr-TR" sz="2000" b="0" strike="noStrike" spc="-1">
              <a:latin typeface="Arial"/>
            </a:endParaRPr>
          </a:p>
          <a:p>
            <a:pPr>
              <a:lnSpc>
                <a:spcPct val="100000"/>
              </a:lnSpc>
            </a:pPr>
            <a:r>
              <a:rPr lang="tr-TR" sz="2000" b="1" strike="noStrike" spc="-1">
                <a:solidFill>
                  <a:srgbClr val="000000"/>
                </a:solidFill>
                <a:latin typeface="Lucida Sans Unicode"/>
              </a:rPr>
              <a:t> Omurilik/Omurga yaralanmalarında ilk yardım;</a:t>
            </a:r>
            <a:endParaRPr lang="tr-TR" sz="2000" b="0" strike="noStrike" spc="-1">
              <a:latin typeface="Arial"/>
            </a:endParaRPr>
          </a:p>
        </p:txBody>
      </p:sp>
      <p:sp>
        <p:nvSpPr>
          <p:cNvPr id="956"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sp>
        <p:nvSpPr>
          <p:cNvPr id="957" name="10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OMURİLİK YARALANMALARI VE TAŞIMA TEKNİĞİ</a:t>
            </a:r>
            <a:endParaRPr lang="tr-TR" sz="2400" b="0" strike="noStrike" spc="-1">
              <a:latin typeface="Arial"/>
            </a:endParaRPr>
          </a:p>
        </p:txBody>
      </p:sp>
      <p:sp>
        <p:nvSpPr>
          <p:cNvPr id="958"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sp>
        <p:nvSpPr>
          <p:cNvPr id="959" name="19 İçerik Yer Tutucusu"/>
          <p:cNvSpPr/>
          <p:nvPr/>
        </p:nvSpPr>
        <p:spPr>
          <a:xfrm>
            <a:off x="357120" y="1928880"/>
            <a:ext cx="8429400" cy="392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5600">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Bilinç kontrolü yapılır,</a:t>
            </a: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Yaşam bulguları değerlendirilir,</a:t>
            </a: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Hemen tıbbi yardım istenir </a:t>
            </a:r>
            <a:r>
              <a:rPr lang="tr-TR" sz="1800" b="1" strike="noStrike" spc="-1">
                <a:solidFill>
                  <a:srgbClr val="000000"/>
                </a:solidFill>
                <a:latin typeface="Arial"/>
              </a:rPr>
              <a:t>(112),</a:t>
            </a: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Bilinci açıksa hareket etmemesi sağlanır,</a:t>
            </a: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Her hangi bir tehlike söz konusu ise düz pozisyonda sürüklenir,</a:t>
            </a: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Baş-boyun-gövde ekseni bozulmamalıdır,</a:t>
            </a: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Yardım geldiğinde sedyeye baş-boyun-gövde ekseni bozulmadan alınmalıdır,</a:t>
            </a:r>
            <a:endParaRPr lang="tr-TR" sz="1800" b="0" strike="noStrike" spc="-1">
              <a:latin typeface="Arial"/>
            </a:endParaRPr>
          </a:p>
          <a:p>
            <a:pPr marL="365760" indent="-255600">
              <a:lnSpc>
                <a:spcPct val="100000"/>
              </a:lnSpc>
              <a:spcBef>
                <a:spcPts val="400"/>
              </a:spcBef>
              <a:buClr>
                <a:srgbClr val="2DA2BF"/>
              </a:buClr>
              <a:buFont typeface="Wingdings 3" charset="2"/>
              <a:buChar char=""/>
              <a:tabLst>
                <a:tab pos="0" algn="l"/>
              </a:tabLst>
            </a:pPr>
            <a:r>
              <a:rPr lang="tr-TR" sz="1800" b="0" strike="noStrike" spc="-1">
                <a:solidFill>
                  <a:srgbClr val="000000"/>
                </a:solidFill>
                <a:latin typeface="Arial"/>
              </a:rPr>
              <a:t>Taşınma ve sevk sırasında sarsıntıya maruz kalmaması gerekir,</a:t>
            </a:r>
            <a:endParaRPr lang="tr-TR" sz="1800" b="0" strike="noStrike" spc="-1">
              <a:latin typeface="Arial"/>
            </a:endParaRPr>
          </a:p>
          <a:p>
            <a:pPr>
              <a:lnSpc>
                <a:spcPct val="100000"/>
              </a:lnSpc>
              <a:tabLst>
                <a:tab pos="0" algn="l"/>
              </a:tabLst>
            </a:pPr>
            <a:r>
              <a:rPr lang="tr-TR" sz="1800" b="0" strike="noStrike" spc="-1">
                <a:solidFill>
                  <a:srgbClr val="000000"/>
                </a:solidFill>
                <a:latin typeface="Arial"/>
              </a:rPr>
              <a:t>Tüm yapılanlar ve hasta/yaralı hakkındaki bilgiler kaydedilmeli ve gelen ekibe bildirilmelidir, ve asla yalnız bırakılmamalıdır. </a:t>
            </a: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marL="365760" indent="-255600">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a:p>
            <a:pPr>
              <a:lnSpc>
                <a:spcPct val="100000"/>
              </a:lnSpc>
              <a:spcBef>
                <a:spcPts val="400"/>
              </a:spcBef>
              <a:tabLst>
                <a:tab pos="0" algn="l"/>
              </a:tabLst>
            </a:pPr>
            <a:endParaRPr lang="tr-TR" sz="1800" b="0" strike="noStrike" spc="-1">
              <a:latin typeface="Arial"/>
            </a:endParaRPr>
          </a:p>
        </p:txBody>
      </p:sp>
      <p:pic>
        <p:nvPicPr>
          <p:cNvPr id="960" name="Picture 5" descr="C:\Users\Metin\Desktop\TSSF SUNUM ÇALIŞMASI\LOGO TSSF.png"/>
          <p:cNvPicPr/>
          <p:nvPr/>
        </p:nvPicPr>
        <p:blipFill>
          <a:blip r:embed="rId3"/>
          <a:stretch/>
        </p:blipFill>
        <p:spPr>
          <a:xfrm>
            <a:off x="8059320" y="5773320"/>
            <a:ext cx="1013040" cy="1013040"/>
          </a:xfrm>
          <a:prstGeom prst="rect">
            <a:avLst/>
          </a:prstGeom>
          <a:ln w="0">
            <a:noFill/>
          </a:ln>
        </p:spPr>
      </p:pic>
      <p:sp>
        <p:nvSpPr>
          <p:cNvPr id="961" name="12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19 İçerik Yer Tutucusu"/>
          <p:cNvSpPr/>
          <p:nvPr/>
        </p:nvSpPr>
        <p:spPr>
          <a:xfrm>
            <a:off x="214200" y="1428840"/>
            <a:ext cx="8715240" cy="4285800"/>
          </a:xfrm>
          <a:prstGeom prst="rect">
            <a:avLst/>
          </a:prstGeom>
          <a:solidFill>
            <a:srgbClr val="FFFFFF"/>
          </a:solidFill>
          <a:ln>
            <a:noFill/>
          </a:ln>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p:style>
      </p:sp>
      <p:sp>
        <p:nvSpPr>
          <p:cNvPr id="963" name="Rectangle 24"/>
          <p:cNvSpPr/>
          <p:nvPr/>
        </p:nvSpPr>
        <p:spPr>
          <a:xfrm>
            <a:off x="0" y="0"/>
            <a:ext cx="9143640" cy="360"/>
          </a:xfrm>
          <a:prstGeom prst="rect">
            <a:avLst/>
          </a:prstGeom>
          <a:noFill/>
          <a:ln w="9525">
            <a:noFill/>
          </a:ln>
        </p:spPr>
        <p:style>
          <a:lnRef idx="0">
            <a:scrgbClr r="0" g="0" b="0"/>
          </a:lnRef>
          <a:fillRef idx="0">
            <a:scrgbClr r="0" g="0" b="0"/>
          </a:fillRef>
          <a:effectRef idx="0">
            <a:scrgbClr r="0" g="0" b="0"/>
          </a:effectRef>
          <a:fontRef idx="minor"/>
        </p:style>
      </p:sp>
      <p:pic>
        <p:nvPicPr>
          <p:cNvPr id="964" name="Picture 4" descr="C:\Users\Metin\Desktop\TSSF SUNUM ÇALIŞMASI\DONELER\sargı\ilkyardim-kaza-hasta-sedye.jpg"/>
          <p:cNvPicPr/>
          <p:nvPr/>
        </p:nvPicPr>
        <p:blipFill>
          <a:blip r:embed="rId3"/>
          <a:stretch/>
        </p:blipFill>
        <p:spPr>
          <a:xfrm>
            <a:off x="714240" y="1714320"/>
            <a:ext cx="7719840" cy="3785760"/>
          </a:xfrm>
          <a:prstGeom prst="rect">
            <a:avLst/>
          </a:prstGeom>
          <a:ln w="0">
            <a:noFill/>
          </a:ln>
        </p:spPr>
      </p:pic>
      <p:sp>
        <p:nvSpPr>
          <p:cNvPr id="965" name="9 Dikdörtgen"/>
          <p:cNvSpPr/>
          <p:nvPr/>
        </p:nvSpPr>
        <p:spPr>
          <a:xfrm>
            <a:off x="71640" y="714240"/>
            <a:ext cx="9072000" cy="457560"/>
          </a:xfrm>
          <a:prstGeom prst="rect">
            <a:avLst/>
          </a:prstGeom>
          <a:solidFill>
            <a:srgbClr val="FFFFFF"/>
          </a:solidFill>
          <a:ln>
            <a:noFill/>
          </a:ln>
          <a:effectLst>
            <a:outerShdw blurRad="150120" dist="250081" dir="8461089"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p:style>
        <p:txBody>
          <a:bodyPr>
            <a:spAutoFit/>
            <a:scene3d>
              <a:camera prst="orthographicFront">
                <a:rot lat="0" lon="0" rev="0"/>
              </a:camera>
              <a:lightRig rig="contrasting" dir="t">
                <a:rot lat="0" lon="0" rev="1500000"/>
              </a:lightRig>
            </a:scene3d>
            <a:sp3d prstMaterial="metal">
              <a:bevelT w="88900" h="88900"/>
            </a:sp3d>
          </a:bodyPr>
          <a:lstStyle/>
          <a:p>
            <a:pPr algn="ctr">
              <a:lnSpc>
                <a:spcPct val="100000"/>
              </a:lnSpc>
            </a:pPr>
            <a:r>
              <a:rPr lang="tr-TR" sz="2400" b="1" strike="noStrike" spc="-1">
                <a:solidFill>
                  <a:srgbClr val="9BE2FF"/>
                </a:solidFill>
                <a:latin typeface="Arial"/>
                <a:ea typeface="Verdana"/>
              </a:rPr>
              <a:t>    SEDYE İLE TAŞIMA TEKNİĞİ</a:t>
            </a:r>
            <a:endParaRPr lang="tr-TR" sz="2400" b="0" strike="noStrike" spc="-1">
              <a:latin typeface="Arial"/>
            </a:endParaRPr>
          </a:p>
        </p:txBody>
      </p:sp>
      <p:sp>
        <p:nvSpPr>
          <p:cNvPr id="966" name="1 Başlık"/>
          <p:cNvSpPr/>
          <p:nvPr/>
        </p:nvSpPr>
        <p:spPr>
          <a:xfrm>
            <a:off x="0" y="0"/>
            <a:ext cx="9143640" cy="642600"/>
          </a:xfrm>
          <a:prstGeom prst="rect">
            <a:avLst/>
          </a:prstGeom>
          <a:gradFill rotWithShape="0">
            <a:gsLst>
              <a:gs pos="0">
                <a:srgbClr val="005366"/>
              </a:gs>
              <a:gs pos="100000">
                <a:srgbClr val="0085A5"/>
              </a:gs>
            </a:gsLst>
            <a:lin ang="16200000"/>
          </a:gradFill>
          <a:ln w="0">
            <a:noFill/>
          </a:ln>
          <a:effectLst>
            <a:outerShdw blurRad="63360" dist="38160" dir="5400000" rotWithShape="0">
              <a:srgbClr val="000000">
                <a:alpha val="45000"/>
              </a:srgbClr>
            </a:outerShdw>
          </a:effectLst>
          <a:scene3d>
            <a:camera prst="orthographicFront"/>
            <a:lightRig rig="soft" dir="t"/>
          </a:scene3d>
        </p:spPr>
        <p:style>
          <a:lnRef idx="0">
            <a:schemeClr val="accent1"/>
          </a:lnRef>
          <a:fillRef idx="3">
            <a:schemeClr val="accent1"/>
          </a:fillRef>
          <a:effectRef idx="3">
            <a:schemeClr val="accent1"/>
          </a:effectRef>
          <a:fontRef idx="minor"/>
        </p:style>
        <p:txBody>
          <a:bodyPr lIns="90000" tIns="45000" rIns="90000" bIns="45000" anchor="ctr">
            <a:noAutofit/>
            <a:scene3d>
              <a:camera prst="orthographicFront"/>
              <a:lightRig rig="soft" dir="t"/>
            </a:scene3d>
          </a:bodyPr>
          <a:lstStyle/>
          <a:p>
            <a:pPr>
              <a:lnSpc>
                <a:spcPct val="100000"/>
              </a:lnSpc>
              <a:tabLst>
                <a:tab pos="0" algn="l"/>
              </a:tabLst>
            </a:pPr>
            <a:r>
              <a:rPr lang="tr-TR" sz="2800" b="1" strike="noStrike" spc="-1">
                <a:solidFill>
                  <a:srgbClr val="FFFFFF"/>
                </a:solidFill>
                <a:latin typeface="Arial Black"/>
              </a:rPr>
              <a:t> BCT 7  </a:t>
            </a:r>
            <a:r>
              <a:rPr lang="tr-TR" sz="2700" b="1" strike="noStrike" spc="-1">
                <a:solidFill>
                  <a:srgbClr val="FFFFFF"/>
                </a:solidFill>
                <a:latin typeface="Arial Black"/>
              </a:rPr>
              <a:t>KAZAZEDEYİ YATIRMA VE TAŞIMA </a:t>
            </a:r>
            <a:endParaRPr lang="tr-TR" sz="2700" b="0" strike="noStrike" spc="-1">
              <a:latin typeface="Arial"/>
            </a:endParaRPr>
          </a:p>
        </p:txBody>
      </p:sp>
      <p:pic>
        <p:nvPicPr>
          <p:cNvPr id="967" name="Picture 5" descr="C:\Users\Metin\Desktop\TSSF SUNUM ÇALIŞMASI\LOGO TSSF.png"/>
          <p:cNvPicPr/>
          <p:nvPr/>
        </p:nvPicPr>
        <p:blipFill>
          <a:blip r:embed="rId4"/>
          <a:stretch/>
        </p:blipFill>
        <p:spPr>
          <a:xfrm>
            <a:off x="8059320" y="5773320"/>
            <a:ext cx="1013040" cy="1013040"/>
          </a:xfrm>
          <a:prstGeom prst="rect">
            <a:avLst/>
          </a:prstGeom>
          <a:ln w="0">
            <a:noFill/>
          </a:ln>
        </p:spPr>
      </p:pic>
      <p:sp>
        <p:nvSpPr>
          <p:cNvPr id="968" name="13 Dikdörtgen"/>
          <p:cNvSpPr/>
          <p:nvPr/>
        </p:nvSpPr>
        <p:spPr>
          <a:xfrm>
            <a:off x="71280" y="6201720"/>
            <a:ext cx="1499760" cy="579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tr-TR" sz="3200" b="1" strike="noStrike" spc="-1">
                <a:solidFill>
                  <a:srgbClr val="FFFFFF"/>
                </a:solidFill>
                <a:latin typeface="Arial"/>
              </a:rPr>
              <a:t>TSSF</a:t>
            </a:r>
            <a:endParaRPr lang="tr-TR" sz="3200" b="0" strike="noStrike" spc="-1">
              <a:latin typeface="Arial"/>
            </a:endParaRPr>
          </a:p>
        </p:txBody>
      </p:sp>
    </p:spTree>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5398</TotalTime>
  <Words>4700</Words>
  <Application>Microsoft Macintosh PowerPoint</Application>
  <PresentationFormat>Ekran Gösterisi (4:3)</PresentationFormat>
  <Paragraphs>1184</Paragraphs>
  <Slides>103</Slides>
  <Notes>94</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103</vt:i4>
      </vt:variant>
    </vt:vector>
  </HeadingPairs>
  <TitlesOfParts>
    <vt:vector size="113" baseType="lpstr">
      <vt:lpstr>Arial</vt:lpstr>
      <vt:lpstr>Arial Black</vt:lpstr>
      <vt:lpstr>Arial Narrow</vt:lpstr>
      <vt:lpstr>Calibri</vt:lpstr>
      <vt:lpstr>Calibri Light</vt:lpstr>
      <vt:lpstr>Lucida Sans Unicode</vt:lpstr>
      <vt:lpstr>Times New Roman</vt:lpstr>
      <vt:lpstr>Wingdings</vt:lpstr>
      <vt:lpstr>Wingdings 3</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TÜRKİYE SUALTI SPORLARI FEDERASYONU</dc:title>
  <dc:subject/>
  <dc:creator>Metin</dc:creator>
  <dc:description/>
  <cp:lastModifiedBy>Devrim Zana KARAHAN</cp:lastModifiedBy>
  <cp:revision>512</cp:revision>
  <dcterms:created xsi:type="dcterms:W3CDTF">2019-02-12T10:51:36Z</dcterms:created>
  <dcterms:modified xsi:type="dcterms:W3CDTF">2024-12-28T08:37:43Z</dcterms:modified>
  <dc:language>tr-TR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93</vt:i4>
  </property>
  <property fmtid="{D5CDD505-2E9C-101B-9397-08002B2CF9AE}" pid="3" name="PresentationFormat">
    <vt:lpwstr>Ekran Gösterisi (4:3)</vt:lpwstr>
  </property>
  <property fmtid="{D5CDD505-2E9C-101B-9397-08002B2CF9AE}" pid="4" name="Slides">
    <vt:i4>103</vt:i4>
  </property>
</Properties>
</file>